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4"/>
  </p:sldMasterIdLst>
  <p:notesMasterIdLst>
    <p:notesMasterId r:id="rId59"/>
  </p:notesMasterIdLst>
  <p:sldIdLst>
    <p:sldId id="256" r:id="rId5"/>
    <p:sldId id="315" r:id="rId6"/>
    <p:sldId id="323" r:id="rId7"/>
    <p:sldId id="316" r:id="rId8"/>
    <p:sldId id="328" r:id="rId9"/>
    <p:sldId id="336" r:id="rId10"/>
    <p:sldId id="333" r:id="rId11"/>
    <p:sldId id="329" r:id="rId12"/>
    <p:sldId id="332" r:id="rId13"/>
    <p:sldId id="375" r:id="rId14"/>
    <p:sldId id="376" r:id="rId15"/>
    <p:sldId id="331" r:id="rId16"/>
    <p:sldId id="335" r:id="rId17"/>
    <p:sldId id="334" r:id="rId18"/>
    <p:sldId id="337" r:id="rId19"/>
    <p:sldId id="324" r:id="rId20"/>
    <p:sldId id="351" r:id="rId21"/>
    <p:sldId id="326" r:id="rId22"/>
    <p:sldId id="338" r:id="rId23"/>
    <p:sldId id="339" r:id="rId24"/>
    <p:sldId id="340" r:id="rId25"/>
    <p:sldId id="341" r:id="rId26"/>
    <p:sldId id="342" r:id="rId27"/>
    <p:sldId id="343" r:id="rId28"/>
    <p:sldId id="344" r:id="rId29"/>
    <p:sldId id="345" r:id="rId30"/>
    <p:sldId id="346" r:id="rId31"/>
    <p:sldId id="347" r:id="rId32"/>
    <p:sldId id="348" r:id="rId33"/>
    <p:sldId id="349" r:id="rId34"/>
    <p:sldId id="377" r:id="rId35"/>
    <p:sldId id="350" r:id="rId36"/>
    <p:sldId id="325" r:id="rId37"/>
    <p:sldId id="357" r:id="rId38"/>
    <p:sldId id="327" r:id="rId39"/>
    <p:sldId id="355" r:id="rId40"/>
    <p:sldId id="356" r:id="rId41"/>
    <p:sldId id="358" r:id="rId42"/>
    <p:sldId id="378" r:id="rId43"/>
    <p:sldId id="373" r:id="rId44"/>
    <p:sldId id="359" r:id="rId45"/>
    <p:sldId id="360" r:id="rId46"/>
    <p:sldId id="361" r:id="rId47"/>
    <p:sldId id="362" r:id="rId48"/>
    <p:sldId id="363" r:id="rId49"/>
    <p:sldId id="365" r:id="rId50"/>
    <p:sldId id="364" r:id="rId51"/>
    <p:sldId id="366" r:id="rId52"/>
    <p:sldId id="368" r:id="rId53"/>
    <p:sldId id="369" r:id="rId54"/>
    <p:sldId id="370" r:id="rId55"/>
    <p:sldId id="352" r:id="rId56"/>
    <p:sldId id="371" r:id="rId57"/>
    <p:sldId id="372" r:id="rId58"/>
  </p:sldIdLst>
  <p:sldSz cx="12192000" cy="6858000"/>
  <p:notesSz cx="6858000" cy="9144000"/>
  <p:embeddedFontLst>
    <p:embeddedFont>
      <p:font typeface="Andale Mono" panose="020B0509000000000004" pitchFamily="49" charset="0"/>
      <p:regular r:id="rId60"/>
    </p:embeddedFont>
    <p:embeddedFont>
      <p:font typeface="Integral CF Bold" pitchFamily="2" charset="77"/>
      <p:bold r:id="rId61"/>
    </p:embeddedFont>
    <p:embeddedFont>
      <p:font typeface="Source Sans Pro" panose="020B0503030403020204" pitchFamily="34" charset="0"/>
      <p:regular r:id="rId62"/>
      <p:bold r:id="rId63"/>
      <p:italic r:id="rId64"/>
      <p:boldItalic r:id="rId6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HIELIN Lucia" initials="ML" lastIdx="2" clrIdx="0">
    <p:extLst>
      <p:ext uri="{19B8F6BF-5375-455C-9EA6-DF929625EA0E}">
        <p15:presenceInfo xmlns:p15="http://schemas.microsoft.com/office/powerpoint/2012/main" userId="MICHIELIN Luci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E5F"/>
    <a:srgbClr val="FD0E67"/>
    <a:srgbClr val="A7FF42"/>
    <a:srgbClr val="E6FB04"/>
    <a:srgbClr val="00CEC0"/>
    <a:srgbClr val="0E035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4599A73-E4F7-8A4D-A3EA-083E36D64B31}" v="58" dt="2023-10-11T16:10:47.010"/>
    <p1510:client id="{57F491A6-B863-AEAA-1BC8-32CD5B96B96B}" v="1682" dt="2023-10-10T21:44:34.40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7"/>
    <p:restoredTop sz="58438"/>
  </p:normalViewPr>
  <p:slideViewPr>
    <p:cSldViewPr snapToGrid="0">
      <p:cViewPr>
        <p:scale>
          <a:sx n="50" d="100"/>
          <a:sy n="50" d="100"/>
        </p:scale>
        <p:origin x="1864" y="4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font" Target="fonts/font4.fntdata"/><Relationship Id="rId68" Type="http://schemas.openxmlformats.org/officeDocument/2006/relationships/viewProps" Target="viewProps.xml"/><Relationship Id="rId7" Type="http://schemas.openxmlformats.org/officeDocument/2006/relationships/slide" Target="slides/slide3.xml"/><Relationship Id="rId71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commentAuthors" Target="commentAuthors.xml"/><Relationship Id="rId5" Type="http://schemas.openxmlformats.org/officeDocument/2006/relationships/slide" Target="slides/slide1.xml"/><Relationship Id="rId61" Type="http://schemas.openxmlformats.org/officeDocument/2006/relationships/font" Target="fonts/font2.fntdata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font" Target="fonts/font5.fntdata"/><Relationship Id="rId69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microsoft.com/office/2015/10/relationships/revisionInfo" Target="revisionInfo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notesMaster" Target="notesMasters/notesMaster1.xml"/><Relationship Id="rId67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font" Target="fonts/font3.fntdata"/><Relationship Id="rId7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font" Target="fonts/font1.fntdata"/><Relationship Id="rId65" Type="http://schemas.openxmlformats.org/officeDocument/2006/relationships/font" Target="fonts/font6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ris Oldnall" userId="S::s2227580@ed.ac.uk::89cfc94c-808d-4b17-976e-d0b884ca72f2" providerId="AD" clId="Web-{98A6C9B7-BDDA-2CEA-58FC-97D0F05658B9}"/>
    <pc:docChg chg="addSld delSld modSld sldOrd">
      <pc:chgData name="Chris Oldnall" userId="S::s2227580@ed.ac.uk::89cfc94c-808d-4b17-976e-d0b884ca72f2" providerId="AD" clId="Web-{98A6C9B7-BDDA-2CEA-58FC-97D0F05658B9}" dt="2023-10-01T17:15:41.249" v="1113" actId="20577"/>
      <pc:docMkLst>
        <pc:docMk/>
      </pc:docMkLst>
      <pc:sldChg chg="addSp modSp">
        <pc:chgData name="Chris Oldnall" userId="S::s2227580@ed.ac.uk::89cfc94c-808d-4b17-976e-d0b884ca72f2" providerId="AD" clId="Web-{98A6C9B7-BDDA-2CEA-58FC-97D0F05658B9}" dt="2023-10-01T16:13:00.272" v="44" actId="1076"/>
        <pc:sldMkLst>
          <pc:docMk/>
          <pc:sldMk cId="1272119880" sldId="326"/>
        </pc:sldMkLst>
        <pc:spChg chg="mod">
          <ac:chgData name="Chris Oldnall" userId="S::s2227580@ed.ac.uk::89cfc94c-808d-4b17-976e-d0b884ca72f2" providerId="AD" clId="Web-{98A6C9B7-BDDA-2CEA-58FC-97D0F05658B9}" dt="2023-10-01T16:11:06.894" v="23" actId="1076"/>
          <ac:spMkLst>
            <pc:docMk/>
            <pc:sldMk cId="1272119880" sldId="326"/>
            <ac:spMk id="3" creationId="{99B831FA-DE59-FB51-2407-8EEDF253A512}"/>
          </ac:spMkLst>
        </pc:spChg>
        <pc:spChg chg="add mod">
          <ac:chgData name="Chris Oldnall" userId="S::s2227580@ed.ac.uk::89cfc94c-808d-4b17-976e-d0b884ca72f2" providerId="AD" clId="Web-{98A6C9B7-BDDA-2CEA-58FC-97D0F05658B9}" dt="2023-10-01T16:13:00.272" v="44" actId="1076"/>
          <ac:spMkLst>
            <pc:docMk/>
            <pc:sldMk cId="1272119880" sldId="326"/>
            <ac:spMk id="5" creationId="{EC49EED0-BB6F-F848-059F-858C099A6512}"/>
          </ac:spMkLst>
        </pc:spChg>
        <pc:spChg chg="add mod">
          <ac:chgData name="Chris Oldnall" userId="S::s2227580@ed.ac.uk::89cfc94c-808d-4b17-976e-d0b884ca72f2" providerId="AD" clId="Web-{98A6C9B7-BDDA-2CEA-58FC-97D0F05658B9}" dt="2023-10-01T16:12:57.303" v="43" actId="1076"/>
          <ac:spMkLst>
            <pc:docMk/>
            <pc:sldMk cId="1272119880" sldId="326"/>
            <ac:spMk id="6" creationId="{40928F44-9683-5783-FE8A-08D8461BDEB2}"/>
          </ac:spMkLst>
        </pc:spChg>
        <pc:picChg chg="add mod">
          <ac:chgData name="Chris Oldnall" userId="S::s2227580@ed.ac.uk::89cfc94c-808d-4b17-976e-d0b884ca72f2" providerId="AD" clId="Web-{98A6C9B7-BDDA-2CEA-58FC-97D0F05658B9}" dt="2023-10-01T16:10:53.034" v="21" actId="1076"/>
          <ac:picMkLst>
            <pc:docMk/>
            <pc:sldMk cId="1272119880" sldId="326"/>
            <ac:picMk id="2" creationId="{2B834028-C3AD-B014-CE9A-779FDDE5425D}"/>
          </ac:picMkLst>
        </pc:picChg>
        <pc:picChg chg="add mod">
          <ac:chgData name="Chris Oldnall" userId="S::s2227580@ed.ac.uk::89cfc94c-808d-4b17-976e-d0b884ca72f2" providerId="AD" clId="Web-{98A6C9B7-BDDA-2CEA-58FC-97D0F05658B9}" dt="2023-10-01T16:11:00.878" v="22" actId="1076"/>
          <ac:picMkLst>
            <pc:docMk/>
            <pc:sldMk cId="1272119880" sldId="326"/>
            <ac:picMk id="4" creationId="{CF99FF95-6482-7982-F5B3-29A1B13429E2}"/>
          </ac:picMkLst>
        </pc:picChg>
      </pc:sldChg>
      <pc:sldChg chg="addSp delSp modSp add replId">
        <pc:chgData name="Chris Oldnall" userId="S::s2227580@ed.ac.uk::89cfc94c-808d-4b17-976e-d0b884ca72f2" providerId="AD" clId="Web-{98A6C9B7-BDDA-2CEA-58FC-97D0F05658B9}" dt="2023-10-01T16:19:49.147" v="124" actId="1076"/>
        <pc:sldMkLst>
          <pc:docMk/>
          <pc:sldMk cId="4253986634" sldId="338"/>
        </pc:sldMkLst>
        <pc:spChg chg="mod">
          <ac:chgData name="Chris Oldnall" userId="S::s2227580@ed.ac.uk::89cfc94c-808d-4b17-976e-d0b884ca72f2" providerId="AD" clId="Web-{98A6C9B7-BDDA-2CEA-58FC-97D0F05658B9}" dt="2023-10-01T16:16:21.938" v="66" actId="20577"/>
          <ac:spMkLst>
            <pc:docMk/>
            <pc:sldMk cId="4253986634" sldId="338"/>
            <ac:spMk id="3" creationId="{99B831FA-DE59-FB51-2407-8EEDF253A512}"/>
          </ac:spMkLst>
        </pc:spChg>
        <pc:spChg chg="del">
          <ac:chgData name="Chris Oldnall" userId="S::s2227580@ed.ac.uk::89cfc94c-808d-4b17-976e-d0b884ca72f2" providerId="AD" clId="Web-{98A6C9B7-BDDA-2CEA-58FC-97D0F05658B9}" dt="2023-10-01T16:13:13.944" v="56"/>
          <ac:spMkLst>
            <pc:docMk/>
            <pc:sldMk cId="4253986634" sldId="338"/>
            <ac:spMk id="5" creationId="{EC49EED0-BB6F-F848-059F-858C099A6512}"/>
          </ac:spMkLst>
        </pc:spChg>
        <pc:spChg chg="del">
          <ac:chgData name="Chris Oldnall" userId="S::s2227580@ed.ac.uk::89cfc94c-808d-4b17-976e-d0b884ca72f2" providerId="AD" clId="Web-{98A6C9B7-BDDA-2CEA-58FC-97D0F05658B9}" dt="2023-10-01T16:13:15.101" v="58"/>
          <ac:spMkLst>
            <pc:docMk/>
            <pc:sldMk cId="4253986634" sldId="338"/>
            <ac:spMk id="6" creationId="{40928F44-9683-5783-FE8A-08D8461BDEB2}"/>
          </ac:spMkLst>
        </pc:spChg>
        <pc:spChg chg="add mod">
          <ac:chgData name="Chris Oldnall" userId="S::s2227580@ed.ac.uk::89cfc94c-808d-4b17-976e-d0b884ca72f2" providerId="AD" clId="Web-{98A6C9B7-BDDA-2CEA-58FC-97D0F05658B9}" dt="2023-10-01T16:13:51.570" v="62" actId="20577"/>
          <ac:spMkLst>
            <pc:docMk/>
            <pc:sldMk cId="4253986634" sldId="338"/>
            <ac:spMk id="12" creationId="{FB1FDF8F-6CF3-38D3-253B-97BDEF57124E}"/>
          </ac:spMkLst>
        </pc:spChg>
        <pc:spChg chg="add mod">
          <ac:chgData name="Chris Oldnall" userId="S::s2227580@ed.ac.uk::89cfc94c-808d-4b17-976e-d0b884ca72f2" providerId="AD" clId="Web-{98A6C9B7-BDDA-2CEA-58FC-97D0F05658B9}" dt="2023-10-01T16:19:40.303" v="121" actId="20577"/>
          <ac:spMkLst>
            <pc:docMk/>
            <pc:sldMk cId="4253986634" sldId="338"/>
            <ac:spMk id="13" creationId="{B378FBE2-3330-ED88-267A-8A3BB5229595}"/>
          </ac:spMkLst>
        </pc:spChg>
        <pc:spChg chg="add mod">
          <ac:chgData name="Chris Oldnall" userId="S::s2227580@ed.ac.uk::89cfc94c-808d-4b17-976e-d0b884ca72f2" providerId="AD" clId="Web-{98A6C9B7-BDDA-2CEA-58FC-97D0F05658B9}" dt="2023-10-01T16:19:49.147" v="124" actId="1076"/>
          <ac:spMkLst>
            <pc:docMk/>
            <pc:sldMk cId="4253986634" sldId="338"/>
            <ac:spMk id="14" creationId="{40202357-2F3D-2A76-B101-AC9CBF12C554}"/>
          </ac:spMkLst>
        </pc:spChg>
        <pc:picChg chg="del">
          <ac:chgData name="Chris Oldnall" userId="S::s2227580@ed.ac.uk::89cfc94c-808d-4b17-976e-d0b884ca72f2" providerId="AD" clId="Web-{98A6C9B7-BDDA-2CEA-58FC-97D0F05658B9}" dt="2023-10-01T16:13:14.632" v="57"/>
          <ac:picMkLst>
            <pc:docMk/>
            <pc:sldMk cId="4253986634" sldId="338"/>
            <ac:picMk id="2" creationId="{2B834028-C3AD-B014-CE9A-779FDDE5425D}"/>
          </ac:picMkLst>
        </pc:picChg>
        <pc:picChg chg="del">
          <ac:chgData name="Chris Oldnall" userId="S::s2227580@ed.ac.uk::89cfc94c-808d-4b17-976e-d0b884ca72f2" providerId="AD" clId="Web-{98A6C9B7-BDDA-2CEA-58FC-97D0F05658B9}" dt="2023-10-01T16:13:11.882" v="55"/>
          <ac:picMkLst>
            <pc:docMk/>
            <pc:sldMk cId="4253986634" sldId="338"/>
            <ac:picMk id="4" creationId="{CF99FF95-6482-7982-F5B3-29A1B13429E2}"/>
          </ac:picMkLst>
        </pc:picChg>
      </pc:sldChg>
      <pc:sldChg chg="addSp delSp modSp add replId">
        <pc:chgData name="Chris Oldnall" userId="S::s2227580@ed.ac.uk::89cfc94c-808d-4b17-976e-d0b884ca72f2" providerId="AD" clId="Web-{98A6C9B7-BDDA-2CEA-58FC-97D0F05658B9}" dt="2023-10-01T16:22:30.964" v="208" actId="20577"/>
        <pc:sldMkLst>
          <pc:docMk/>
          <pc:sldMk cId="3838647401" sldId="339"/>
        </pc:sldMkLst>
        <pc:spChg chg="add mod">
          <ac:chgData name="Chris Oldnall" userId="S::s2227580@ed.ac.uk::89cfc94c-808d-4b17-976e-d0b884ca72f2" providerId="AD" clId="Web-{98A6C9B7-BDDA-2CEA-58FC-97D0F05658B9}" dt="2023-10-01T16:22:26.261" v="204" actId="20577"/>
          <ac:spMkLst>
            <pc:docMk/>
            <pc:sldMk cId="3838647401" sldId="339"/>
            <ac:spMk id="2" creationId="{228B6933-6EF3-1A6F-03CC-9AE572ACD0E7}"/>
          </ac:spMkLst>
        </pc:spChg>
        <pc:spChg chg="mod">
          <ac:chgData name="Chris Oldnall" userId="S::s2227580@ed.ac.uk::89cfc94c-808d-4b17-976e-d0b884ca72f2" providerId="AD" clId="Web-{98A6C9B7-BDDA-2CEA-58FC-97D0F05658B9}" dt="2023-10-01T16:22:16.557" v="199" actId="20577"/>
          <ac:spMkLst>
            <pc:docMk/>
            <pc:sldMk cId="3838647401" sldId="339"/>
            <ac:spMk id="3" creationId="{99B831FA-DE59-FB51-2407-8EEDF253A512}"/>
          </ac:spMkLst>
        </pc:spChg>
        <pc:spChg chg="add mod">
          <ac:chgData name="Chris Oldnall" userId="S::s2227580@ed.ac.uk::89cfc94c-808d-4b17-976e-d0b884ca72f2" providerId="AD" clId="Web-{98A6C9B7-BDDA-2CEA-58FC-97D0F05658B9}" dt="2023-10-01T16:22:30.964" v="208" actId="20577"/>
          <ac:spMkLst>
            <pc:docMk/>
            <pc:sldMk cId="3838647401" sldId="339"/>
            <ac:spMk id="4" creationId="{16F81DD0-4A68-F0E9-787E-BA2196668F48}"/>
          </ac:spMkLst>
        </pc:spChg>
        <pc:spChg chg="del">
          <ac:chgData name="Chris Oldnall" userId="S::s2227580@ed.ac.uk::89cfc94c-808d-4b17-976e-d0b884ca72f2" providerId="AD" clId="Web-{98A6C9B7-BDDA-2CEA-58FC-97D0F05658B9}" dt="2023-10-01T16:20:54.649" v="141"/>
          <ac:spMkLst>
            <pc:docMk/>
            <pc:sldMk cId="3838647401" sldId="339"/>
            <ac:spMk id="12" creationId="{FB1FDF8F-6CF3-38D3-253B-97BDEF57124E}"/>
          </ac:spMkLst>
        </pc:spChg>
        <pc:spChg chg="del">
          <ac:chgData name="Chris Oldnall" userId="S::s2227580@ed.ac.uk::89cfc94c-808d-4b17-976e-d0b884ca72f2" providerId="AD" clId="Web-{98A6C9B7-BDDA-2CEA-58FC-97D0F05658B9}" dt="2023-10-01T16:20:52.696" v="140"/>
          <ac:spMkLst>
            <pc:docMk/>
            <pc:sldMk cId="3838647401" sldId="339"/>
            <ac:spMk id="13" creationId="{B378FBE2-3330-ED88-267A-8A3BB5229595}"/>
          </ac:spMkLst>
        </pc:spChg>
        <pc:spChg chg="del">
          <ac:chgData name="Chris Oldnall" userId="S::s2227580@ed.ac.uk::89cfc94c-808d-4b17-976e-d0b884ca72f2" providerId="AD" clId="Web-{98A6C9B7-BDDA-2CEA-58FC-97D0F05658B9}" dt="2023-10-01T16:20:56.633" v="142"/>
          <ac:spMkLst>
            <pc:docMk/>
            <pc:sldMk cId="3838647401" sldId="339"/>
            <ac:spMk id="14" creationId="{40202357-2F3D-2A76-B101-AC9CBF12C554}"/>
          </ac:spMkLst>
        </pc:spChg>
      </pc:sldChg>
      <pc:sldChg chg="addSp delSp modSp add replId">
        <pc:chgData name="Chris Oldnall" userId="S::s2227580@ed.ac.uk::89cfc94c-808d-4b17-976e-d0b884ca72f2" providerId="AD" clId="Web-{98A6C9B7-BDDA-2CEA-58FC-97D0F05658B9}" dt="2023-10-01T16:26:24.579" v="218" actId="1076"/>
        <pc:sldMkLst>
          <pc:docMk/>
          <pc:sldMk cId="2658487777" sldId="340"/>
        </pc:sldMkLst>
        <pc:spChg chg="del mod">
          <ac:chgData name="Chris Oldnall" userId="S::s2227580@ed.ac.uk::89cfc94c-808d-4b17-976e-d0b884ca72f2" providerId="AD" clId="Web-{98A6C9B7-BDDA-2CEA-58FC-97D0F05658B9}" dt="2023-10-01T16:23:32.216" v="212"/>
          <ac:spMkLst>
            <pc:docMk/>
            <pc:sldMk cId="2658487777" sldId="340"/>
            <ac:spMk id="2" creationId="{228B6933-6EF3-1A6F-03CC-9AE572ACD0E7}"/>
          </ac:spMkLst>
        </pc:spChg>
        <pc:spChg chg="mod">
          <ac:chgData name="Chris Oldnall" userId="S::s2227580@ed.ac.uk::89cfc94c-808d-4b17-976e-d0b884ca72f2" providerId="AD" clId="Web-{98A6C9B7-BDDA-2CEA-58FC-97D0F05658B9}" dt="2023-10-01T16:23:37.747" v="214" actId="1076"/>
          <ac:spMkLst>
            <pc:docMk/>
            <pc:sldMk cId="2658487777" sldId="340"/>
            <ac:spMk id="3" creationId="{99B831FA-DE59-FB51-2407-8EEDF253A512}"/>
          </ac:spMkLst>
        </pc:spChg>
        <pc:spChg chg="del">
          <ac:chgData name="Chris Oldnall" userId="S::s2227580@ed.ac.uk::89cfc94c-808d-4b17-976e-d0b884ca72f2" providerId="AD" clId="Web-{98A6C9B7-BDDA-2CEA-58FC-97D0F05658B9}" dt="2023-10-01T16:23:28.434" v="210"/>
          <ac:spMkLst>
            <pc:docMk/>
            <pc:sldMk cId="2658487777" sldId="340"/>
            <ac:spMk id="4" creationId="{16F81DD0-4A68-F0E9-787E-BA2196668F48}"/>
          </ac:spMkLst>
        </pc:spChg>
        <pc:spChg chg="del">
          <ac:chgData name="Chris Oldnall" userId="S::s2227580@ed.ac.uk::89cfc94c-808d-4b17-976e-d0b884ca72f2" providerId="AD" clId="Web-{98A6C9B7-BDDA-2CEA-58FC-97D0F05658B9}" dt="2023-10-01T16:23:40.028" v="215"/>
          <ac:spMkLst>
            <pc:docMk/>
            <pc:sldMk cId="2658487777" sldId="340"/>
            <ac:spMk id="10" creationId="{00000000-0000-0000-0000-000000000000}"/>
          </ac:spMkLst>
        </pc:spChg>
        <pc:picChg chg="add mod">
          <ac:chgData name="Chris Oldnall" userId="S::s2227580@ed.ac.uk::89cfc94c-808d-4b17-976e-d0b884ca72f2" providerId="AD" clId="Web-{98A6C9B7-BDDA-2CEA-58FC-97D0F05658B9}" dt="2023-10-01T16:26:24.579" v="218" actId="1076"/>
          <ac:picMkLst>
            <pc:docMk/>
            <pc:sldMk cId="2658487777" sldId="340"/>
            <ac:picMk id="5" creationId="{9519E95C-310E-A0BD-D4EA-A2CAEE520533}"/>
          </ac:picMkLst>
        </pc:picChg>
      </pc:sldChg>
      <pc:sldChg chg="addSp delSp modSp add del replId">
        <pc:chgData name="Chris Oldnall" userId="S::s2227580@ed.ac.uk::89cfc94c-808d-4b17-976e-d0b884ca72f2" providerId="AD" clId="Web-{98A6C9B7-BDDA-2CEA-58FC-97D0F05658B9}" dt="2023-10-01T16:28:57.693" v="273"/>
        <pc:sldMkLst>
          <pc:docMk/>
          <pc:sldMk cId="2155627162" sldId="341"/>
        </pc:sldMkLst>
        <pc:spChg chg="add mod">
          <ac:chgData name="Chris Oldnall" userId="S::s2227580@ed.ac.uk::89cfc94c-808d-4b17-976e-d0b884ca72f2" providerId="AD" clId="Web-{98A6C9B7-BDDA-2CEA-58FC-97D0F05658B9}" dt="2023-10-01T16:28:57.693" v="273"/>
          <ac:spMkLst>
            <pc:docMk/>
            <pc:sldMk cId="2155627162" sldId="341"/>
            <ac:spMk id="2" creationId="{C2773D08-02E9-9F11-48EE-70B1E611F427}"/>
          </ac:spMkLst>
        </pc:spChg>
        <pc:picChg chg="del">
          <ac:chgData name="Chris Oldnall" userId="S::s2227580@ed.ac.uk::89cfc94c-808d-4b17-976e-d0b884ca72f2" providerId="AD" clId="Web-{98A6C9B7-BDDA-2CEA-58FC-97D0F05658B9}" dt="2023-10-01T16:26:49.033" v="224"/>
          <ac:picMkLst>
            <pc:docMk/>
            <pc:sldMk cId="2155627162" sldId="341"/>
            <ac:picMk id="5" creationId="{9519E95C-310E-A0BD-D4EA-A2CAEE520533}"/>
          </ac:picMkLst>
        </pc:picChg>
      </pc:sldChg>
      <pc:sldChg chg="modSp add replId">
        <pc:chgData name="Chris Oldnall" userId="S::s2227580@ed.ac.uk::89cfc94c-808d-4b17-976e-d0b884ca72f2" providerId="AD" clId="Web-{98A6C9B7-BDDA-2CEA-58FC-97D0F05658B9}" dt="2023-10-01T16:32:33.183" v="345" actId="1076"/>
        <pc:sldMkLst>
          <pc:docMk/>
          <pc:sldMk cId="1330245841" sldId="342"/>
        </pc:sldMkLst>
        <pc:spChg chg="mod">
          <ac:chgData name="Chris Oldnall" userId="S::s2227580@ed.ac.uk::89cfc94c-808d-4b17-976e-d0b884ca72f2" providerId="AD" clId="Web-{98A6C9B7-BDDA-2CEA-58FC-97D0F05658B9}" dt="2023-10-01T16:32:33.183" v="345" actId="1076"/>
          <ac:spMkLst>
            <pc:docMk/>
            <pc:sldMk cId="1330245841" sldId="342"/>
            <ac:spMk id="2" creationId="{C2773D08-02E9-9F11-48EE-70B1E611F427}"/>
          </ac:spMkLst>
        </pc:spChg>
        <pc:spChg chg="mod">
          <ac:chgData name="Chris Oldnall" userId="S::s2227580@ed.ac.uk::89cfc94c-808d-4b17-976e-d0b884ca72f2" providerId="AD" clId="Web-{98A6C9B7-BDDA-2CEA-58FC-97D0F05658B9}" dt="2023-10-01T16:30:22.664" v="286" actId="1076"/>
          <ac:spMkLst>
            <pc:docMk/>
            <pc:sldMk cId="1330245841" sldId="342"/>
            <ac:spMk id="3" creationId="{99B831FA-DE59-FB51-2407-8EEDF253A512}"/>
          </ac:spMkLst>
        </pc:spChg>
      </pc:sldChg>
      <pc:sldChg chg="addSp delSp modSp add replId">
        <pc:chgData name="Chris Oldnall" userId="S::s2227580@ed.ac.uk::89cfc94c-808d-4b17-976e-d0b884ca72f2" providerId="AD" clId="Web-{98A6C9B7-BDDA-2CEA-58FC-97D0F05658B9}" dt="2023-10-01T16:33:47.904" v="351" actId="1076"/>
        <pc:sldMkLst>
          <pc:docMk/>
          <pc:sldMk cId="3838423438" sldId="343"/>
        </pc:sldMkLst>
        <pc:spChg chg="del">
          <ac:chgData name="Chris Oldnall" userId="S::s2227580@ed.ac.uk::89cfc94c-808d-4b17-976e-d0b884ca72f2" providerId="AD" clId="Web-{98A6C9B7-BDDA-2CEA-58FC-97D0F05658B9}" dt="2023-10-01T16:33:05.059" v="347"/>
          <ac:spMkLst>
            <pc:docMk/>
            <pc:sldMk cId="3838423438" sldId="343"/>
            <ac:spMk id="2" creationId="{C2773D08-02E9-9F11-48EE-70B1E611F427}"/>
          </ac:spMkLst>
        </pc:spChg>
        <pc:picChg chg="add mod">
          <ac:chgData name="Chris Oldnall" userId="S::s2227580@ed.ac.uk::89cfc94c-808d-4b17-976e-d0b884ca72f2" providerId="AD" clId="Web-{98A6C9B7-BDDA-2CEA-58FC-97D0F05658B9}" dt="2023-10-01T16:33:47.904" v="351" actId="1076"/>
          <ac:picMkLst>
            <pc:docMk/>
            <pc:sldMk cId="3838423438" sldId="343"/>
            <ac:picMk id="4" creationId="{5A5DFCB1-1BF5-B7C6-349F-2C54DE30590C}"/>
          </ac:picMkLst>
        </pc:picChg>
      </pc:sldChg>
      <pc:sldChg chg="addSp delSp modSp add del replId">
        <pc:chgData name="Chris Oldnall" userId="S::s2227580@ed.ac.uk::89cfc94c-808d-4b17-976e-d0b884ca72f2" providerId="AD" clId="Web-{98A6C9B7-BDDA-2CEA-58FC-97D0F05658B9}" dt="2023-10-01T16:41:53.235" v="459" actId="1076"/>
        <pc:sldMkLst>
          <pc:docMk/>
          <pc:sldMk cId="2606095213" sldId="344"/>
        </pc:sldMkLst>
        <pc:spChg chg="mod">
          <ac:chgData name="Chris Oldnall" userId="S::s2227580@ed.ac.uk::89cfc94c-808d-4b17-976e-d0b884ca72f2" providerId="AD" clId="Web-{98A6C9B7-BDDA-2CEA-58FC-97D0F05658B9}" dt="2023-10-01T16:40:00.091" v="398" actId="20577"/>
          <ac:spMkLst>
            <pc:docMk/>
            <pc:sldMk cId="2606095213" sldId="344"/>
            <ac:spMk id="3" creationId="{99B831FA-DE59-FB51-2407-8EEDF253A512}"/>
          </ac:spMkLst>
        </pc:spChg>
        <pc:spChg chg="add mod">
          <ac:chgData name="Chris Oldnall" userId="S::s2227580@ed.ac.uk::89cfc94c-808d-4b17-976e-d0b884ca72f2" providerId="AD" clId="Web-{98A6C9B7-BDDA-2CEA-58FC-97D0F05658B9}" dt="2023-10-01T16:41:53.235" v="459" actId="1076"/>
          <ac:spMkLst>
            <pc:docMk/>
            <pc:sldMk cId="2606095213" sldId="344"/>
            <ac:spMk id="5" creationId="{2ED4CE4C-FDB4-A3EA-FE2A-9B1832F41D46}"/>
          </ac:spMkLst>
        </pc:spChg>
        <pc:picChg chg="del">
          <ac:chgData name="Chris Oldnall" userId="S::s2227580@ed.ac.uk::89cfc94c-808d-4b17-976e-d0b884ca72f2" providerId="AD" clId="Web-{98A6C9B7-BDDA-2CEA-58FC-97D0F05658B9}" dt="2023-10-01T16:39:43.653" v="355"/>
          <ac:picMkLst>
            <pc:docMk/>
            <pc:sldMk cId="2606095213" sldId="344"/>
            <ac:picMk id="4" creationId="{5A5DFCB1-1BF5-B7C6-349F-2C54DE30590C}"/>
          </ac:picMkLst>
        </pc:picChg>
      </pc:sldChg>
      <pc:sldChg chg="addSp delSp modSp add replId">
        <pc:chgData name="Chris Oldnall" userId="S::s2227580@ed.ac.uk::89cfc94c-808d-4b17-976e-d0b884ca72f2" providerId="AD" clId="Web-{98A6C9B7-BDDA-2CEA-58FC-97D0F05658B9}" dt="2023-10-01T16:51:03.500" v="469" actId="1076"/>
        <pc:sldMkLst>
          <pc:docMk/>
          <pc:sldMk cId="3788894205" sldId="345"/>
        </pc:sldMkLst>
        <pc:spChg chg="mod">
          <ac:chgData name="Chris Oldnall" userId="S::s2227580@ed.ac.uk::89cfc94c-808d-4b17-976e-d0b884ca72f2" providerId="AD" clId="Web-{98A6C9B7-BDDA-2CEA-58FC-97D0F05658B9}" dt="2023-10-01T16:51:03.500" v="469" actId="1076"/>
          <ac:spMkLst>
            <pc:docMk/>
            <pc:sldMk cId="3788894205" sldId="345"/>
            <ac:spMk id="3" creationId="{99B831FA-DE59-FB51-2407-8EEDF253A512}"/>
          </ac:spMkLst>
        </pc:spChg>
        <pc:spChg chg="del">
          <ac:chgData name="Chris Oldnall" userId="S::s2227580@ed.ac.uk::89cfc94c-808d-4b17-976e-d0b884ca72f2" providerId="AD" clId="Web-{98A6C9B7-BDDA-2CEA-58FC-97D0F05658B9}" dt="2023-10-01T16:50:43.937" v="461"/>
          <ac:spMkLst>
            <pc:docMk/>
            <pc:sldMk cId="3788894205" sldId="345"/>
            <ac:spMk id="5" creationId="{2ED4CE4C-FDB4-A3EA-FE2A-9B1832F41D46}"/>
          </ac:spMkLst>
        </pc:spChg>
        <pc:picChg chg="add mod">
          <ac:chgData name="Chris Oldnall" userId="S::s2227580@ed.ac.uk::89cfc94c-808d-4b17-976e-d0b884ca72f2" providerId="AD" clId="Web-{98A6C9B7-BDDA-2CEA-58FC-97D0F05658B9}" dt="2023-10-01T16:51:01.421" v="468" actId="1076"/>
          <ac:picMkLst>
            <pc:docMk/>
            <pc:sldMk cId="3788894205" sldId="345"/>
            <ac:picMk id="2" creationId="{5F75266E-0AC3-D74F-A440-B5EAD6531794}"/>
          </ac:picMkLst>
        </pc:picChg>
      </pc:sldChg>
      <pc:sldChg chg="addSp delSp modSp add del replId">
        <pc:chgData name="Chris Oldnall" userId="S::s2227580@ed.ac.uk::89cfc94c-808d-4b17-976e-d0b884ca72f2" providerId="AD" clId="Web-{98A6C9B7-BDDA-2CEA-58FC-97D0F05658B9}" dt="2023-10-01T16:56:29.821" v="568" actId="1076"/>
        <pc:sldMkLst>
          <pc:docMk/>
          <pc:sldMk cId="2932758044" sldId="346"/>
        </pc:sldMkLst>
        <pc:spChg chg="del">
          <ac:chgData name="Chris Oldnall" userId="S::s2227580@ed.ac.uk::89cfc94c-808d-4b17-976e-d0b884ca72f2" providerId="AD" clId="Web-{98A6C9B7-BDDA-2CEA-58FC-97D0F05658B9}" dt="2023-10-01T16:53:32.051" v="474"/>
          <ac:spMkLst>
            <pc:docMk/>
            <pc:sldMk cId="2932758044" sldId="346"/>
            <ac:spMk id="3" creationId="{99B831FA-DE59-FB51-2407-8EEDF253A512}"/>
          </ac:spMkLst>
        </pc:spChg>
        <pc:spChg chg="add mod">
          <ac:chgData name="Chris Oldnall" userId="S::s2227580@ed.ac.uk::89cfc94c-808d-4b17-976e-d0b884ca72f2" providerId="AD" clId="Web-{98A6C9B7-BDDA-2CEA-58FC-97D0F05658B9}" dt="2023-10-01T16:56:24.353" v="566" actId="1076"/>
          <ac:spMkLst>
            <pc:docMk/>
            <pc:sldMk cId="2932758044" sldId="346"/>
            <ac:spMk id="5" creationId="{FEC2B1E2-4053-4816-2901-964578C7BAD6}"/>
          </ac:spMkLst>
        </pc:spChg>
        <pc:picChg chg="del">
          <ac:chgData name="Chris Oldnall" userId="S::s2227580@ed.ac.uk::89cfc94c-808d-4b17-976e-d0b884ca72f2" providerId="AD" clId="Web-{98A6C9B7-BDDA-2CEA-58FC-97D0F05658B9}" dt="2023-10-01T16:53:28.379" v="473"/>
          <ac:picMkLst>
            <pc:docMk/>
            <pc:sldMk cId="2932758044" sldId="346"/>
            <ac:picMk id="2" creationId="{5F75266E-0AC3-D74F-A440-B5EAD6531794}"/>
          </ac:picMkLst>
        </pc:picChg>
        <pc:picChg chg="add mod">
          <ac:chgData name="Chris Oldnall" userId="S::s2227580@ed.ac.uk::89cfc94c-808d-4b17-976e-d0b884ca72f2" providerId="AD" clId="Web-{98A6C9B7-BDDA-2CEA-58FC-97D0F05658B9}" dt="2023-10-01T16:56:29.821" v="568" actId="1076"/>
          <ac:picMkLst>
            <pc:docMk/>
            <pc:sldMk cId="2932758044" sldId="346"/>
            <ac:picMk id="6" creationId="{BCBBDA69-7AF9-0916-1634-A1BC8AB296CF}"/>
          </ac:picMkLst>
        </pc:picChg>
      </pc:sldChg>
      <pc:sldChg chg="modSp add replId">
        <pc:chgData name="Chris Oldnall" userId="S::s2227580@ed.ac.uk::89cfc94c-808d-4b17-976e-d0b884ca72f2" providerId="AD" clId="Web-{98A6C9B7-BDDA-2CEA-58FC-97D0F05658B9}" dt="2023-10-01T17:06:51.557" v="696" actId="1076"/>
        <pc:sldMkLst>
          <pc:docMk/>
          <pc:sldMk cId="2974960133" sldId="347"/>
        </pc:sldMkLst>
        <pc:spChg chg="mod">
          <ac:chgData name="Chris Oldnall" userId="S::s2227580@ed.ac.uk::89cfc94c-808d-4b17-976e-d0b884ca72f2" providerId="AD" clId="Web-{98A6C9B7-BDDA-2CEA-58FC-97D0F05658B9}" dt="2023-10-01T17:06:51.557" v="696" actId="1076"/>
          <ac:spMkLst>
            <pc:docMk/>
            <pc:sldMk cId="2974960133" sldId="347"/>
            <ac:spMk id="5" creationId="{FEC2B1E2-4053-4816-2901-964578C7BAD6}"/>
          </ac:spMkLst>
        </pc:spChg>
      </pc:sldChg>
      <pc:sldChg chg="addSp delSp modSp add replId">
        <pc:chgData name="Chris Oldnall" userId="S::s2227580@ed.ac.uk::89cfc94c-808d-4b17-976e-d0b884ca72f2" providerId="AD" clId="Web-{98A6C9B7-BDDA-2CEA-58FC-97D0F05658B9}" dt="2023-10-01T17:05:35.242" v="685" actId="20577"/>
        <pc:sldMkLst>
          <pc:docMk/>
          <pc:sldMk cId="3318668530" sldId="348"/>
        </pc:sldMkLst>
        <pc:spChg chg="del">
          <ac:chgData name="Chris Oldnall" userId="S::s2227580@ed.ac.uk::89cfc94c-808d-4b17-976e-d0b884ca72f2" providerId="AD" clId="Web-{98A6C9B7-BDDA-2CEA-58FC-97D0F05658B9}" dt="2023-10-01T16:57:47.292" v="570"/>
          <ac:spMkLst>
            <pc:docMk/>
            <pc:sldMk cId="3318668530" sldId="348"/>
            <ac:spMk id="5" creationId="{FEC2B1E2-4053-4816-2901-964578C7BAD6}"/>
          </ac:spMkLst>
        </pc:spChg>
        <pc:spChg chg="add mod">
          <ac:chgData name="Chris Oldnall" userId="S::s2227580@ed.ac.uk::89cfc94c-808d-4b17-976e-d0b884ca72f2" providerId="AD" clId="Web-{98A6C9B7-BDDA-2CEA-58FC-97D0F05658B9}" dt="2023-10-01T17:05:06.882" v="657" actId="1076"/>
          <ac:spMkLst>
            <pc:docMk/>
            <pc:sldMk cId="3318668530" sldId="348"/>
            <ac:spMk id="6" creationId="{2885691A-9422-7817-A11E-90A422B10782}"/>
          </ac:spMkLst>
        </pc:spChg>
        <pc:spChg chg="add mod">
          <ac:chgData name="Chris Oldnall" userId="S::s2227580@ed.ac.uk::89cfc94c-808d-4b17-976e-d0b884ca72f2" providerId="AD" clId="Web-{98A6C9B7-BDDA-2CEA-58FC-97D0F05658B9}" dt="2023-10-01T17:05:35.242" v="685" actId="20577"/>
          <ac:spMkLst>
            <pc:docMk/>
            <pc:sldMk cId="3318668530" sldId="348"/>
            <ac:spMk id="10" creationId="{2BB17180-1E9E-B1B0-D819-83AA92BCA258}"/>
          </ac:spMkLst>
        </pc:spChg>
        <pc:picChg chg="add mod">
          <ac:chgData name="Chris Oldnall" userId="S::s2227580@ed.ac.uk::89cfc94c-808d-4b17-976e-d0b884ca72f2" providerId="AD" clId="Web-{98A6C9B7-BDDA-2CEA-58FC-97D0F05658B9}" dt="2023-10-01T17:03:42.786" v="578" actId="1076"/>
          <ac:picMkLst>
            <pc:docMk/>
            <pc:sldMk cId="3318668530" sldId="348"/>
            <ac:picMk id="2" creationId="{A694ED10-9998-4138-93B2-8176B44B2CB7}"/>
          </ac:picMkLst>
        </pc:picChg>
        <pc:picChg chg="add mod">
          <ac:chgData name="Chris Oldnall" userId="S::s2227580@ed.ac.uk::89cfc94c-808d-4b17-976e-d0b884ca72f2" providerId="AD" clId="Web-{98A6C9B7-BDDA-2CEA-58FC-97D0F05658B9}" dt="2023-10-01T17:03:46.567" v="579" actId="1076"/>
          <ac:picMkLst>
            <pc:docMk/>
            <pc:sldMk cId="3318668530" sldId="348"/>
            <ac:picMk id="3" creationId="{C41352B8-BA8F-FE5A-76FE-9C2CC5CCA8DB}"/>
          </ac:picMkLst>
        </pc:picChg>
      </pc:sldChg>
      <pc:sldChg chg="delSp modSp add del replId">
        <pc:chgData name="Chris Oldnall" userId="S::s2227580@ed.ac.uk::89cfc94c-808d-4b17-976e-d0b884ca72f2" providerId="AD" clId="Web-{98A6C9B7-BDDA-2CEA-58FC-97D0F05658B9}" dt="2023-10-01T17:10:35.438" v="998" actId="1076"/>
        <pc:sldMkLst>
          <pc:docMk/>
          <pc:sldMk cId="3877965638" sldId="349"/>
        </pc:sldMkLst>
        <pc:spChg chg="mod">
          <ac:chgData name="Chris Oldnall" userId="S::s2227580@ed.ac.uk::89cfc94c-808d-4b17-976e-d0b884ca72f2" providerId="AD" clId="Web-{98A6C9B7-BDDA-2CEA-58FC-97D0F05658B9}" dt="2023-10-01T17:10:35.438" v="998" actId="1076"/>
          <ac:spMkLst>
            <pc:docMk/>
            <pc:sldMk cId="3877965638" sldId="349"/>
            <ac:spMk id="6" creationId="{2885691A-9422-7817-A11E-90A422B10782}"/>
          </ac:spMkLst>
        </pc:spChg>
        <pc:spChg chg="del">
          <ac:chgData name="Chris Oldnall" userId="S::s2227580@ed.ac.uk::89cfc94c-808d-4b17-976e-d0b884ca72f2" providerId="AD" clId="Web-{98A6C9B7-BDDA-2CEA-58FC-97D0F05658B9}" dt="2023-10-01T17:06:41.119" v="691"/>
          <ac:spMkLst>
            <pc:docMk/>
            <pc:sldMk cId="3877965638" sldId="349"/>
            <ac:spMk id="10" creationId="{2BB17180-1E9E-B1B0-D819-83AA92BCA258}"/>
          </ac:spMkLst>
        </pc:spChg>
        <pc:picChg chg="del">
          <ac:chgData name="Chris Oldnall" userId="S::s2227580@ed.ac.uk::89cfc94c-808d-4b17-976e-d0b884ca72f2" providerId="AD" clId="Web-{98A6C9B7-BDDA-2CEA-58FC-97D0F05658B9}" dt="2023-10-01T17:06:33.916" v="689"/>
          <ac:picMkLst>
            <pc:docMk/>
            <pc:sldMk cId="3877965638" sldId="349"/>
            <ac:picMk id="2" creationId="{A694ED10-9998-4138-93B2-8176B44B2CB7}"/>
          </ac:picMkLst>
        </pc:picChg>
        <pc:picChg chg="del">
          <ac:chgData name="Chris Oldnall" userId="S::s2227580@ed.ac.uk::89cfc94c-808d-4b17-976e-d0b884ca72f2" providerId="AD" clId="Web-{98A6C9B7-BDDA-2CEA-58FC-97D0F05658B9}" dt="2023-10-01T17:06:37.603" v="690"/>
          <ac:picMkLst>
            <pc:docMk/>
            <pc:sldMk cId="3877965638" sldId="349"/>
            <ac:picMk id="3" creationId="{C41352B8-BA8F-FE5A-76FE-9C2CC5CCA8DB}"/>
          </ac:picMkLst>
        </pc:picChg>
      </pc:sldChg>
      <pc:sldChg chg="delSp modSp add replId">
        <pc:chgData name="Chris Oldnall" userId="S::s2227580@ed.ac.uk::89cfc94c-808d-4b17-976e-d0b884ca72f2" providerId="AD" clId="Web-{98A6C9B7-BDDA-2CEA-58FC-97D0F05658B9}" dt="2023-10-01T17:12:52.285" v="1004" actId="1076"/>
        <pc:sldMkLst>
          <pc:docMk/>
          <pc:sldMk cId="1737061313" sldId="350"/>
        </pc:sldMkLst>
        <pc:spChg chg="mod">
          <ac:chgData name="Chris Oldnall" userId="S::s2227580@ed.ac.uk::89cfc94c-808d-4b17-976e-d0b884ca72f2" providerId="AD" clId="Web-{98A6C9B7-BDDA-2CEA-58FC-97D0F05658B9}" dt="2023-10-01T17:12:52.285" v="1004" actId="1076"/>
          <ac:spMkLst>
            <pc:docMk/>
            <pc:sldMk cId="1737061313" sldId="350"/>
            <ac:spMk id="5" creationId="{FEC2B1E2-4053-4816-2901-964578C7BAD6}"/>
          </ac:spMkLst>
        </pc:spChg>
        <pc:picChg chg="del">
          <ac:chgData name="Chris Oldnall" userId="S::s2227580@ed.ac.uk::89cfc94c-808d-4b17-976e-d0b884ca72f2" providerId="AD" clId="Web-{98A6C9B7-BDDA-2CEA-58FC-97D0F05658B9}" dt="2023-10-01T17:12:32.019" v="1002"/>
          <ac:picMkLst>
            <pc:docMk/>
            <pc:sldMk cId="1737061313" sldId="350"/>
            <ac:picMk id="6" creationId="{BCBBDA69-7AF9-0916-1634-A1BC8AB296CF}"/>
          </ac:picMkLst>
        </pc:picChg>
      </pc:sldChg>
      <pc:sldChg chg="addSp modSp add ord replId">
        <pc:chgData name="Chris Oldnall" userId="S::s2227580@ed.ac.uk::89cfc94c-808d-4b17-976e-d0b884ca72f2" providerId="AD" clId="Web-{98A6C9B7-BDDA-2CEA-58FC-97D0F05658B9}" dt="2023-10-01T17:15:41.249" v="1113" actId="20577"/>
        <pc:sldMkLst>
          <pc:docMk/>
          <pc:sldMk cId="2329111896" sldId="351"/>
        </pc:sldMkLst>
        <pc:spChg chg="mod">
          <ac:chgData name="Chris Oldnall" userId="S::s2227580@ed.ac.uk::89cfc94c-808d-4b17-976e-d0b884ca72f2" providerId="AD" clId="Web-{98A6C9B7-BDDA-2CEA-58FC-97D0F05658B9}" dt="2023-10-01T17:15:41.249" v="1113" actId="20577"/>
          <ac:spMkLst>
            <pc:docMk/>
            <pc:sldMk cId="2329111896" sldId="351"/>
            <ac:spMk id="3" creationId="{99B831FA-DE59-FB51-2407-8EEDF253A512}"/>
          </ac:spMkLst>
        </pc:spChg>
        <pc:spChg chg="add">
          <ac:chgData name="Chris Oldnall" userId="S::s2227580@ed.ac.uk::89cfc94c-808d-4b17-976e-d0b884ca72f2" providerId="AD" clId="Web-{98A6C9B7-BDDA-2CEA-58FC-97D0F05658B9}" dt="2023-10-01T17:15:07.695" v="1060"/>
          <ac:spMkLst>
            <pc:docMk/>
            <pc:sldMk cId="2329111896" sldId="351"/>
            <ac:spMk id="4" creationId="{74646B47-F41C-1583-8048-13D04746F144}"/>
          </ac:spMkLst>
        </pc:spChg>
      </pc:sldChg>
    </pc:docChg>
  </pc:docChgLst>
  <pc:docChgLst>
    <pc:chgData name="Chris Oldnall" userId="S::s2227580@ed.ac.uk::89cfc94c-808d-4b17-976e-d0b884ca72f2" providerId="AD" clId="Web-{AE983842-4856-FE22-DF34-7DA1FDD4AA19}"/>
    <pc:docChg chg="addSld delSld modSld">
      <pc:chgData name="Chris Oldnall" userId="S::s2227580@ed.ac.uk::89cfc94c-808d-4b17-976e-d0b884ca72f2" providerId="AD" clId="Web-{AE983842-4856-FE22-DF34-7DA1FDD4AA19}" dt="2023-09-26T11:29:56.562" v="12" actId="14100"/>
      <pc:docMkLst>
        <pc:docMk/>
      </pc:docMkLst>
      <pc:sldChg chg="modSp">
        <pc:chgData name="Chris Oldnall" userId="S::s2227580@ed.ac.uk::89cfc94c-808d-4b17-976e-d0b884ca72f2" providerId="AD" clId="Web-{AE983842-4856-FE22-DF34-7DA1FDD4AA19}" dt="2023-09-26T11:29:56.562" v="12" actId="14100"/>
        <pc:sldMkLst>
          <pc:docMk/>
          <pc:sldMk cId="313927682" sldId="315"/>
        </pc:sldMkLst>
        <pc:spChg chg="mod">
          <ac:chgData name="Chris Oldnall" userId="S::s2227580@ed.ac.uk::89cfc94c-808d-4b17-976e-d0b884ca72f2" providerId="AD" clId="Web-{AE983842-4856-FE22-DF34-7DA1FDD4AA19}" dt="2023-09-26T11:29:56.562" v="12" actId="14100"/>
          <ac:spMkLst>
            <pc:docMk/>
            <pc:sldMk cId="313927682" sldId="315"/>
            <ac:spMk id="5" creationId="{933CDA42-D214-6466-1C1D-7BFB6135FDB3}"/>
          </ac:spMkLst>
        </pc:spChg>
      </pc:sldChg>
      <pc:sldChg chg="delSp modSp add del replId">
        <pc:chgData name="Chris Oldnall" userId="S::s2227580@ed.ac.uk::89cfc94c-808d-4b17-976e-d0b884ca72f2" providerId="AD" clId="Web-{AE983842-4856-FE22-DF34-7DA1FDD4AA19}" dt="2023-09-26T11:29:48.827" v="10"/>
        <pc:sldMkLst>
          <pc:docMk/>
          <pc:sldMk cId="3883167778" sldId="338"/>
        </pc:sldMkLst>
        <pc:spChg chg="mod">
          <ac:chgData name="Chris Oldnall" userId="S::s2227580@ed.ac.uk::89cfc94c-808d-4b17-976e-d0b884ca72f2" providerId="AD" clId="Web-{AE983842-4856-FE22-DF34-7DA1FDD4AA19}" dt="2023-09-26T11:29:39.045" v="9" actId="1076"/>
          <ac:spMkLst>
            <pc:docMk/>
            <pc:sldMk cId="3883167778" sldId="338"/>
            <ac:spMk id="4" creationId="{00000000-0000-0000-0000-000000000000}"/>
          </ac:spMkLst>
        </pc:spChg>
        <pc:picChg chg="del">
          <ac:chgData name="Chris Oldnall" userId="S::s2227580@ed.ac.uk::89cfc94c-808d-4b17-976e-d0b884ca72f2" providerId="AD" clId="Web-{AE983842-4856-FE22-DF34-7DA1FDD4AA19}" dt="2023-09-26T11:29:22.826" v="3"/>
          <ac:picMkLst>
            <pc:docMk/>
            <pc:sldMk cId="3883167778" sldId="338"/>
            <ac:picMk id="2" creationId="{893B4662-2E24-091A-0EFB-5E5DFBDEEFC7}"/>
          </ac:picMkLst>
        </pc:picChg>
      </pc:sldChg>
    </pc:docChg>
  </pc:docChgLst>
  <pc:docChgLst>
    <pc:chgData name="Sarah Schöttler" userId="fbdac029-5baf-4634-8db4-713e8da0e721" providerId="ADAL" clId="{44599A73-E4F7-8A4D-A3EA-083E36D64B31}"/>
    <pc:docChg chg="undo custSel addSld delSld modSld sldOrd">
      <pc:chgData name="Sarah Schöttler" userId="fbdac029-5baf-4634-8db4-713e8da0e721" providerId="ADAL" clId="{44599A73-E4F7-8A4D-A3EA-083E36D64B31}" dt="2023-10-11T16:20:26.234" v="4474" actId="2696"/>
      <pc:docMkLst>
        <pc:docMk/>
      </pc:docMkLst>
      <pc:sldChg chg="add ord">
        <pc:chgData name="Sarah Schöttler" userId="fbdac029-5baf-4634-8db4-713e8da0e721" providerId="ADAL" clId="{44599A73-E4F7-8A4D-A3EA-083E36D64B31}" dt="2023-10-11T16:20:22.597" v="4473" actId="20578"/>
        <pc:sldMkLst>
          <pc:docMk/>
          <pc:sldMk cId="340999274" sldId="256"/>
        </pc:sldMkLst>
      </pc:sldChg>
      <pc:sldChg chg="del">
        <pc:chgData name="Sarah Schöttler" userId="fbdac029-5baf-4634-8db4-713e8da0e721" providerId="ADAL" clId="{44599A73-E4F7-8A4D-A3EA-083E36D64B31}" dt="2023-10-11T16:20:26.234" v="4474" actId="2696"/>
        <pc:sldMkLst>
          <pc:docMk/>
          <pc:sldMk cId="1343622796" sldId="273"/>
        </pc:sldMkLst>
      </pc:sldChg>
      <pc:sldChg chg="modNotesTx">
        <pc:chgData name="Sarah Schöttler" userId="fbdac029-5baf-4634-8db4-713e8da0e721" providerId="ADAL" clId="{44599A73-E4F7-8A4D-A3EA-083E36D64B31}" dt="2023-10-11T16:10:57.493" v="4424" actId="20577"/>
        <pc:sldMkLst>
          <pc:docMk/>
          <pc:sldMk cId="313927682" sldId="315"/>
        </pc:sldMkLst>
      </pc:sldChg>
      <pc:sldChg chg="modSp mod modNotesTx">
        <pc:chgData name="Sarah Schöttler" userId="fbdac029-5baf-4634-8db4-713e8da0e721" providerId="ADAL" clId="{44599A73-E4F7-8A4D-A3EA-083E36D64B31}" dt="2023-10-11T16:11:02.807" v="4425" actId="20577"/>
        <pc:sldMkLst>
          <pc:docMk/>
          <pc:sldMk cId="3315432156" sldId="316"/>
        </pc:sldMkLst>
        <pc:spChg chg="mod">
          <ac:chgData name="Sarah Schöttler" userId="fbdac029-5baf-4634-8db4-713e8da0e721" providerId="ADAL" clId="{44599A73-E4F7-8A4D-A3EA-083E36D64B31}" dt="2023-09-25T11:40:47.320" v="140" actId="13926"/>
          <ac:spMkLst>
            <pc:docMk/>
            <pc:sldMk cId="3315432156" sldId="316"/>
            <ac:spMk id="3" creationId="{99B831FA-DE59-FB51-2407-8EEDF253A512}"/>
          </ac:spMkLst>
        </pc:spChg>
      </pc:sldChg>
      <pc:sldChg chg="modNotesTx">
        <pc:chgData name="Sarah Schöttler" userId="fbdac029-5baf-4634-8db4-713e8da0e721" providerId="ADAL" clId="{44599A73-E4F7-8A4D-A3EA-083E36D64B31}" dt="2023-10-11T16:11:43.747" v="4436" actId="20577"/>
        <pc:sldMkLst>
          <pc:docMk/>
          <pc:sldMk cId="1272119880" sldId="326"/>
        </pc:sldMkLst>
      </pc:sldChg>
      <pc:sldChg chg="addSp modSp mod modNotesTx">
        <pc:chgData name="Sarah Schöttler" userId="fbdac029-5baf-4634-8db4-713e8da0e721" providerId="ADAL" clId="{44599A73-E4F7-8A4D-A3EA-083E36D64B31}" dt="2023-10-11T16:12:34.016" v="4451" actId="20577"/>
        <pc:sldMkLst>
          <pc:docMk/>
          <pc:sldMk cId="3530660522" sldId="327"/>
        </pc:sldMkLst>
        <pc:spChg chg="mod">
          <ac:chgData name="Sarah Schöttler" userId="fbdac029-5baf-4634-8db4-713e8da0e721" providerId="ADAL" clId="{44599A73-E4F7-8A4D-A3EA-083E36D64B31}" dt="2023-10-10T10:37:35.982" v="3061" actId="1076"/>
          <ac:spMkLst>
            <pc:docMk/>
            <pc:sldMk cId="3530660522" sldId="327"/>
            <ac:spMk id="3" creationId="{99B831FA-DE59-FB51-2407-8EEDF253A512}"/>
          </ac:spMkLst>
        </pc:spChg>
        <pc:spChg chg="add mod">
          <ac:chgData name="Sarah Schöttler" userId="fbdac029-5baf-4634-8db4-713e8da0e721" providerId="ADAL" clId="{44599A73-E4F7-8A4D-A3EA-083E36D64B31}" dt="2023-10-10T10:37:28.924" v="3059" actId="1076"/>
          <ac:spMkLst>
            <pc:docMk/>
            <pc:sldMk cId="3530660522" sldId="327"/>
            <ac:spMk id="4" creationId="{1DBF8A39-5CCE-80BE-0265-B685E8C1BB6F}"/>
          </ac:spMkLst>
        </pc:spChg>
        <pc:spChg chg="add mod">
          <ac:chgData name="Sarah Schöttler" userId="fbdac029-5baf-4634-8db4-713e8da0e721" providerId="ADAL" clId="{44599A73-E4F7-8A4D-A3EA-083E36D64B31}" dt="2023-10-10T10:37:19.024" v="3056" actId="1076"/>
          <ac:spMkLst>
            <pc:docMk/>
            <pc:sldMk cId="3530660522" sldId="327"/>
            <ac:spMk id="6" creationId="{4CB9059D-64AC-D7B0-D139-627F578BB23C}"/>
          </ac:spMkLst>
        </pc:spChg>
        <pc:spChg chg="add mod">
          <ac:chgData name="Sarah Schöttler" userId="fbdac029-5baf-4634-8db4-713e8da0e721" providerId="ADAL" clId="{44599A73-E4F7-8A4D-A3EA-083E36D64B31}" dt="2023-10-10T10:37:54.877" v="3063" actId="1076"/>
          <ac:spMkLst>
            <pc:docMk/>
            <pc:sldMk cId="3530660522" sldId="327"/>
            <ac:spMk id="12" creationId="{FE5F4BF7-2DF4-D015-AF2B-C1FE20EAB08A}"/>
          </ac:spMkLst>
        </pc:spChg>
      </pc:sldChg>
      <pc:sldChg chg="addSp delSp modSp add mod modAnim modNotesTx">
        <pc:chgData name="Sarah Schöttler" userId="fbdac029-5baf-4634-8db4-713e8da0e721" providerId="ADAL" clId="{44599A73-E4F7-8A4D-A3EA-083E36D64B31}" dt="2023-10-11T16:11:05.479" v="4426" actId="20577"/>
        <pc:sldMkLst>
          <pc:docMk/>
          <pc:sldMk cId="2927693316" sldId="328"/>
        </pc:sldMkLst>
        <pc:spChg chg="add del mod">
          <ac:chgData name="Sarah Schöttler" userId="fbdac029-5baf-4634-8db4-713e8da0e721" providerId="ADAL" clId="{44599A73-E4F7-8A4D-A3EA-083E36D64B31}" dt="2023-09-25T11:43:58.187" v="240" actId="478"/>
          <ac:spMkLst>
            <pc:docMk/>
            <pc:sldMk cId="2927693316" sldId="328"/>
            <ac:spMk id="2" creationId="{31232368-5BFF-B93B-C3BB-430835E68FFF}"/>
          </ac:spMkLst>
        </pc:spChg>
        <pc:spChg chg="mod">
          <ac:chgData name="Sarah Schöttler" userId="fbdac029-5baf-4634-8db4-713e8da0e721" providerId="ADAL" clId="{44599A73-E4F7-8A4D-A3EA-083E36D64B31}" dt="2023-09-25T11:47:04.950" v="319" actId="207"/>
          <ac:spMkLst>
            <pc:docMk/>
            <pc:sldMk cId="2927693316" sldId="328"/>
            <ac:spMk id="3" creationId="{99B831FA-DE59-FB51-2407-8EEDF253A512}"/>
          </ac:spMkLst>
        </pc:spChg>
        <pc:spChg chg="add mod">
          <ac:chgData name="Sarah Schöttler" userId="fbdac029-5baf-4634-8db4-713e8da0e721" providerId="ADAL" clId="{44599A73-E4F7-8A4D-A3EA-083E36D64B31}" dt="2023-09-25T11:44:34.886" v="261" actId="14100"/>
          <ac:spMkLst>
            <pc:docMk/>
            <pc:sldMk cId="2927693316" sldId="328"/>
            <ac:spMk id="4" creationId="{F56622F9-D5A1-C4FB-E8A7-5AFC0770657A}"/>
          </ac:spMkLst>
        </pc:spChg>
        <pc:spChg chg="add mod">
          <ac:chgData name="Sarah Schöttler" userId="fbdac029-5baf-4634-8db4-713e8da0e721" providerId="ADAL" clId="{44599A73-E4F7-8A4D-A3EA-083E36D64B31}" dt="2023-09-25T11:45:51.427" v="307" actId="403"/>
          <ac:spMkLst>
            <pc:docMk/>
            <pc:sldMk cId="2927693316" sldId="328"/>
            <ac:spMk id="5" creationId="{1E15C9F8-8B0D-43BF-2425-4B187CF1B988}"/>
          </ac:spMkLst>
        </pc:spChg>
        <pc:spChg chg="add mod">
          <ac:chgData name="Sarah Schöttler" userId="fbdac029-5baf-4634-8db4-713e8da0e721" providerId="ADAL" clId="{44599A73-E4F7-8A4D-A3EA-083E36D64B31}" dt="2023-09-25T12:25:36.625" v="1458" actId="404"/>
          <ac:spMkLst>
            <pc:docMk/>
            <pc:sldMk cId="2927693316" sldId="328"/>
            <ac:spMk id="6" creationId="{927B01FC-942B-D2E8-2DCA-735DFDA991A8}"/>
          </ac:spMkLst>
        </pc:spChg>
        <pc:spChg chg="del">
          <ac:chgData name="Sarah Schöttler" userId="fbdac029-5baf-4634-8db4-713e8da0e721" providerId="ADAL" clId="{44599A73-E4F7-8A4D-A3EA-083E36D64B31}" dt="2023-09-25T11:46:02.669" v="309" actId="478"/>
          <ac:spMkLst>
            <pc:docMk/>
            <pc:sldMk cId="2927693316" sldId="328"/>
            <ac:spMk id="10" creationId="{00000000-0000-0000-0000-000000000000}"/>
          </ac:spMkLst>
        </pc:spChg>
        <pc:spChg chg="add mod">
          <ac:chgData name="Sarah Schöttler" userId="fbdac029-5baf-4634-8db4-713e8da0e721" providerId="ADAL" clId="{44599A73-E4F7-8A4D-A3EA-083E36D64B31}" dt="2023-09-25T12:00:16.568" v="646" actId="1076"/>
          <ac:spMkLst>
            <pc:docMk/>
            <pc:sldMk cId="2927693316" sldId="328"/>
            <ac:spMk id="13" creationId="{69E32CF2-CF40-368A-90A7-F2BFF11B3BEF}"/>
          </ac:spMkLst>
        </pc:spChg>
        <pc:picChg chg="add mod">
          <ac:chgData name="Sarah Schöttler" userId="fbdac029-5baf-4634-8db4-713e8da0e721" providerId="ADAL" clId="{44599A73-E4F7-8A4D-A3EA-083E36D64B31}" dt="2023-09-25T11:52:09.674" v="325" actId="1076"/>
          <ac:picMkLst>
            <pc:docMk/>
            <pc:sldMk cId="2927693316" sldId="328"/>
            <ac:picMk id="12" creationId="{342EE14F-C873-B5A9-0D57-7750378BA70B}"/>
          </ac:picMkLst>
        </pc:picChg>
      </pc:sldChg>
      <pc:sldChg chg="modSp add mod ord modNotesTx">
        <pc:chgData name="Sarah Schöttler" userId="fbdac029-5baf-4634-8db4-713e8da0e721" providerId="ADAL" clId="{44599A73-E4F7-8A4D-A3EA-083E36D64B31}" dt="2023-10-11T16:11:14.256" v="4429" actId="20577"/>
        <pc:sldMkLst>
          <pc:docMk/>
          <pc:sldMk cId="473784349" sldId="329"/>
        </pc:sldMkLst>
        <pc:spChg chg="mod">
          <ac:chgData name="Sarah Schöttler" userId="fbdac029-5baf-4634-8db4-713e8da0e721" providerId="ADAL" clId="{44599A73-E4F7-8A4D-A3EA-083E36D64B31}" dt="2023-09-25T12:25:18.704" v="1455" actId="2711"/>
          <ac:spMkLst>
            <pc:docMk/>
            <pc:sldMk cId="473784349" sldId="329"/>
            <ac:spMk id="3" creationId="{99B831FA-DE59-FB51-2407-8EEDF253A512}"/>
          </ac:spMkLst>
        </pc:spChg>
      </pc:sldChg>
      <pc:sldChg chg="modSp add del mod">
        <pc:chgData name="Sarah Schöttler" userId="fbdac029-5baf-4634-8db4-713e8da0e721" providerId="ADAL" clId="{44599A73-E4F7-8A4D-A3EA-083E36D64B31}" dt="2023-09-27T08:52:46.063" v="2358" actId="2696"/>
        <pc:sldMkLst>
          <pc:docMk/>
          <pc:sldMk cId="2943402642" sldId="330"/>
        </pc:sldMkLst>
        <pc:spChg chg="mod">
          <ac:chgData name="Sarah Schöttler" userId="fbdac029-5baf-4634-8db4-713e8da0e721" providerId="ADAL" clId="{44599A73-E4F7-8A4D-A3EA-083E36D64B31}" dt="2023-09-25T11:58:38.224" v="630" actId="113"/>
          <ac:spMkLst>
            <pc:docMk/>
            <pc:sldMk cId="2943402642" sldId="330"/>
            <ac:spMk id="3" creationId="{99B831FA-DE59-FB51-2407-8EEDF253A512}"/>
          </ac:spMkLst>
        </pc:spChg>
      </pc:sldChg>
      <pc:sldChg chg="modSp add mod modNotesTx">
        <pc:chgData name="Sarah Schöttler" userId="fbdac029-5baf-4634-8db4-713e8da0e721" providerId="ADAL" clId="{44599A73-E4F7-8A4D-A3EA-083E36D64B31}" dt="2023-10-11T16:11:21.933" v="4431" actId="20577"/>
        <pc:sldMkLst>
          <pc:docMk/>
          <pc:sldMk cId="515447004" sldId="331"/>
        </pc:sldMkLst>
        <pc:spChg chg="mod">
          <ac:chgData name="Sarah Schöttler" userId="fbdac029-5baf-4634-8db4-713e8da0e721" providerId="ADAL" clId="{44599A73-E4F7-8A4D-A3EA-083E36D64B31}" dt="2023-09-27T08:52:29.316" v="2357" actId="20577"/>
          <ac:spMkLst>
            <pc:docMk/>
            <pc:sldMk cId="515447004" sldId="331"/>
            <ac:spMk id="3" creationId="{99B831FA-DE59-FB51-2407-8EEDF253A512}"/>
          </ac:spMkLst>
        </pc:spChg>
      </pc:sldChg>
      <pc:sldChg chg="addSp delSp modSp add mod modNotesTx">
        <pc:chgData name="Sarah Schöttler" userId="fbdac029-5baf-4634-8db4-713e8da0e721" providerId="ADAL" clId="{44599A73-E4F7-8A4D-A3EA-083E36D64B31}" dt="2023-10-11T16:11:17.974" v="4430" actId="20577"/>
        <pc:sldMkLst>
          <pc:docMk/>
          <pc:sldMk cId="240846350" sldId="332"/>
        </pc:sldMkLst>
        <pc:spChg chg="add del mod">
          <ac:chgData name="Sarah Schöttler" userId="fbdac029-5baf-4634-8db4-713e8da0e721" providerId="ADAL" clId="{44599A73-E4F7-8A4D-A3EA-083E36D64B31}" dt="2023-09-25T12:20:56.226" v="1377"/>
          <ac:spMkLst>
            <pc:docMk/>
            <pc:sldMk cId="240846350" sldId="332"/>
            <ac:spMk id="2" creationId="{4E60E20D-F5C0-1022-7DCC-D963AD331FBE}"/>
          </ac:spMkLst>
        </pc:spChg>
        <pc:spChg chg="mod">
          <ac:chgData name="Sarah Schöttler" userId="fbdac029-5baf-4634-8db4-713e8da0e721" providerId="ADAL" clId="{44599A73-E4F7-8A4D-A3EA-083E36D64B31}" dt="2023-09-25T12:19:30.495" v="1374" actId="114"/>
          <ac:spMkLst>
            <pc:docMk/>
            <pc:sldMk cId="240846350" sldId="332"/>
            <ac:spMk id="3" creationId="{99B831FA-DE59-FB51-2407-8EEDF253A512}"/>
          </ac:spMkLst>
        </pc:spChg>
        <pc:spChg chg="add del mod">
          <ac:chgData name="Sarah Schöttler" userId="fbdac029-5baf-4634-8db4-713e8da0e721" providerId="ADAL" clId="{44599A73-E4F7-8A4D-A3EA-083E36D64B31}" dt="2023-09-25T12:21:21.473" v="1380" actId="478"/>
          <ac:spMkLst>
            <pc:docMk/>
            <pc:sldMk cId="240846350" sldId="332"/>
            <ac:spMk id="4" creationId="{C75B3131-E5C9-C3AB-CB4E-641B72025796}"/>
          </ac:spMkLst>
        </pc:spChg>
        <pc:spChg chg="add del">
          <ac:chgData name="Sarah Schöttler" userId="fbdac029-5baf-4634-8db4-713e8da0e721" providerId="ADAL" clId="{44599A73-E4F7-8A4D-A3EA-083E36D64B31}" dt="2023-09-25T12:21:42.952" v="1382"/>
          <ac:spMkLst>
            <pc:docMk/>
            <pc:sldMk cId="240846350" sldId="332"/>
            <ac:spMk id="5" creationId="{664E1926-C055-BB1C-A2A2-93D043437B11}"/>
          </ac:spMkLst>
        </pc:spChg>
        <pc:spChg chg="add mod">
          <ac:chgData name="Sarah Schöttler" userId="fbdac029-5baf-4634-8db4-713e8da0e721" providerId="ADAL" clId="{44599A73-E4F7-8A4D-A3EA-083E36D64B31}" dt="2023-09-25T12:23:10.149" v="1439" actId="1076"/>
          <ac:spMkLst>
            <pc:docMk/>
            <pc:sldMk cId="240846350" sldId="332"/>
            <ac:spMk id="12" creationId="{08B19138-DF47-BF69-FC6A-95DFE4D184F4}"/>
          </ac:spMkLst>
        </pc:spChg>
        <pc:spChg chg="add mod">
          <ac:chgData name="Sarah Schöttler" userId="fbdac029-5baf-4634-8db4-713e8da0e721" providerId="ADAL" clId="{44599A73-E4F7-8A4D-A3EA-083E36D64B31}" dt="2023-09-25T12:23:49.272" v="1454" actId="1076"/>
          <ac:spMkLst>
            <pc:docMk/>
            <pc:sldMk cId="240846350" sldId="332"/>
            <ac:spMk id="13" creationId="{6708A369-81F2-E0CB-C619-528B466B31A4}"/>
          </ac:spMkLst>
        </pc:spChg>
        <pc:picChg chg="add mod">
          <ac:chgData name="Sarah Schöttler" userId="fbdac029-5baf-4634-8db4-713e8da0e721" providerId="ADAL" clId="{44599A73-E4F7-8A4D-A3EA-083E36D64B31}" dt="2023-09-25T12:22:05.042" v="1388" actId="167"/>
          <ac:picMkLst>
            <pc:docMk/>
            <pc:sldMk cId="240846350" sldId="332"/>
            <ac:picMk id="6" creationId="{0DEB3CAC-207D-21BC-8AB0-BE5EB2A2BCA6}"/>
          </ac:picMkLst>
        </pc:picChg>
      </pc:sldChg>
      <pc:sldChg chg="new del">
        <pc:chgData name="Sarah Schöttler" userId="fbdac029-5baf-4634-8db4-713e8da0e721" providerId="ADAL" clId="{44599A73-E4F7-8A4D-A3EA-083E36D64B31}" dt="2023-09-25T13:04:29.328" v="1460" actId="2696"/>
        <pc:sldMkLst>
          <pc:docMk/>
          <pc:sldMk cId="913203183" sldId="333"/>
        </pc:sldMkLst>
      </pc:sldChg>
      <pc:sldChg chg="addSp delSp modSp add mod ord modNotesTx">
        <pc:chgData name="Sarah Schöttler" userId="fbdac029-5baf-4634-8db4-713e8da0e721" providerId="ADAL" clId="{44599A73-E4F7-8A4D-A3EA-083E36D64B31}" dt="2023-10-11T16:11:11.597" v="4428" actId="20577"/>
        <pc:sldMkLst>
          <pc:docMk/>
          <pc:sldMk cId="2819032853" sldId="333"/>
        </pc:sldMkLst>
        <pc:spChg chg="del mod">
          <ac:chgData name="Sarah Schöttler" userId="fbdac029-5baf-4634-8db4-713e8da0e721" providerId="ADAL" clId="{44599A73-E4F7-8A4D-A3EA-083E36D64B31}" dt="2023-09-25T13:04:45.253" v="1468"/>
          <ac:spMkLst>
            <pc:docMk/>
            <pc:sldMk cId="2819032853" sldId="333"/>
            <ac:spMk id="3" creationId="{99B831FA-DE59-FB51-2407-8EEDF253A512}"/>
          </ac:spMkLst>
        </pc:spChg>
        <pc:spChg chg="add mod">
          <ac:chgData name="Sarah Schöttler" userId="fbdac029-5baf-4634-8db4-713e8da0e721" providerId="ADAL" clId="{44599A73-E4F7-8A4D-A3EA-083E36D64B31}" dt="2023-09-25T13:07:51.849" v="1511" actId="207"/>
          <ac:spMkLst>
            <pc:docMk/>
            <pc:sldMk cId="2819032853" sldId="333"/>
            <ac:spMk id="4" creationId="{9425C90F-5346-E364-BDE9-CEA2557D14F4}"/>
          </ac:spMkLst>
        </pc:spChg>
        <pc:spChg chg="add mod">
          <ac:chgData name="Sarah Schöttler" userId="fbdac029-5baf-4634-8db4-713e8da0e721" providerId="ADAL" clId="{44599A73-E4F7-8A4D-A3EA-083E36D64B31}" dt="2023-09-25T13:07:51.849" v="1511" actId="207"/>
          <ac:spMkLst>
            <pc:docMk/>
            <pc:sldMk cId="2819032853" sldId="333"/>
            <ac:spMk id="5" creationId="{D770511F-F3DE-2E3C-2ACC-4E7FB9C5504E}"/>
          </ac:spMkLst>
        </pc:spChg>
        <pc:spChg chg="add mod">
          <ac:chgData name="Sarah Schöttler" userId="fbdac029-5baf-4634-8db4-713e8da0e721" providerId="ADAL" clId="{44599A73-E4F7-8A4D-A3EA-083E36D64B31}" dt="2023-09-25T13:07:39.816" v="1509" actId="1582"/>
          <ac:spMkLst>
            <pc:docMk/>
            <pc:sldMk cId="2819032853" sldId="333"/>
            <ac:spMk id="6" creationId="{D76C09DC-3FA9-2A15-EB16-2634BBC9033E}"/>
          </ac:spMkLst>
        </pc:spChg>
        <pc:spChg chg="del">
          <ac:chgData name="Sarah Schöttler" userId="fbdac029-5baf-4634-8db4-713e8da0e721" providerId="ADAL" clId="{44599A73-E4F7-8A4D-A3EA-083E36D64B31}" dt="2023-09-25T13:07:59.187" v="1512" actId="478"/>
          <ac:spMkLst>
            <pc:docMk/>
            <pc:sldMk cId="2819032853" sldId="333"/>
            <ac:spMk id="7" creationId="{00000000-0000-0000-0000-000000000000}"/>
          </ac:spMkLst>
        </pc:spChg>
        <pc:spChg chg="add mod">
          <ac:chgData name="Sarah Schöttler" userId="fbdac029-5baf-4634-8db4-713e8da0e721" providerId="ADAL" clId="{44599A73-E4F7-8A4D-A3EA-083E36D64B31}" dt="2023-09-25T13:07:39.816" v="1509" actId="1582"/>
          <ac:spMkLst>
            <pc:docMk/>
            <pc:sldMk cId="2819032853" sldId="333"/>
            <ac:spMk id="12" creationId="{4C2CCB11-A3C6-8398-95B8-C341B7884255}"/>
          </ac:spMkLst>
        </pc:spChg>
        <pc:spChg chg="add mod">
          <ac:chgData name="Sarah Schöttler" userId="fbdac029-5baf-4634-8db4-713e8da0e721" providerId="ADAL" clId="{44599A73-E4F7-8A4D-A3EA-083E36D64B31}" dt="2023-09-25T13:09:14.510" v="1538" actId="1076"/>
          <ac:spMkLst>
            <pc:docMk/>
            <pc:sldMk cId="2819032853" sldId="333"/>
            <ac:spMk id="13" creationId="{F64B8556-6372-6FEC-15CB-44EE60668CAF}"/>
          </ac:spMkLst>
        </pc:spChg>
        <pc:picChg chg="add mod">
          <ac:chgData name="Sarah Schöttler" userId="fbdac029-5baf-4634-8db4-713e8da0e721" providerId="ADAL" clId="{44599A73-E4F7-8A4D-A3EA-083E36D64B31}" dt="2023-09-25T13:08:56.165" v="1536" actId="1076"/>
          <ac:picMkLst>
            <pc:docMk/>
            <pc:sldMk cId="2819032853" sldId="333"/>
            <ac:picMk id="2" creationId="{5A253FCC-0262-7BB6-05AD-FA1BBBBDD1FD}"/>
          </ac:picMkLst>
        </pc:picChg>
      </pc:sldChg>
      <pc:sldChg chg="addSp delSp modSp add mod ord modNotesTx">
        <pc:chgData name="Sarah Schöttler" userId="fbdac029-5baf-4634-8db4-713e8da0e721" providerId="ADAL" clId="{44599A73-E4F7-8A4D-A3EA-083E36D64B31}" dt="2023-10-11T16:11:28.690" v="4433" actId="20577"/>
        <pc:sldMkLst>
          <pc:docMk/>
          <pc:sldMk cId="2348682701" sldId="334"/>
        </pc:sldMkLst>
        <pc:spChg chg="mod">
          <ac:chgData name="Sarah Schöttler" userId="fbdac029-5baf-4634-8db4-713e8da0e721" providerId="ADAL" clId="{44599A73-E4F7-8A4D-A3EA-083E36D64B31}" dt="2023-09-25T13:43:26.521" v="2045" actId="20577"/>
          <ac:spMkLst>
            <pc:docMk/>
            <pc:sldMk cId="2348682701" sldId="334"/>
            <ac:spMk id="3" creationId="{99B831FA-DE59-FB51-2407-8EEDF253A512}"/>
          </ac:spMkLst>
        </pc:spChg>
        <pc:spChg chg="add mod">
          <ac:chgData name="Sarah Schöttler" userId="fbdac029-5baf-4634-8db4-713e8da0e721" providerId="ADAL" clId="{44599A73-E4F7-8A4D-A3EA-083E36D64B31}" dt="2023-09-25T13:37:39.351" v="1772" actId="403"/>
          <ac:spMkLst>
            <pc:docMk/>
            <pc:sldMk cId="2348682701" sldId="334"/>
            <ac:spMk id="4" creationId="{109D2BD1-F431-F1B8-7C19-1B40110A7DEB}"/>
          </ac:spMkLst>
        </pc:spChg>
        <pc:spChg chg="add mod">
          <ac:chgData name="Sarah Schöttler" userId="fbdac029-5baf-4634-8db4-713e8da0e721" providerId="ADAL" clId="{44599A73-E4F7-8A4D-A3EA-083E36D64B31}" dt="2023-09-25T13:43:33.908" v="2054" actId="20577"/>
          <ac:spMkLst>
            <pc:docMk/>
            <pc:sldMk cId="2348682701" sldId="334"/>
            <ac:spMk id="5" creationId="{BE63AF8B-817B-A7C7-9870-416EFAB3C078}"/>
          </ac:spMkLst>
        </pc:spChg>
        <pc:spChg chg="del">
          <ac:chgData name="Sarah Schöttler" userId="fbdac029-5baf-4634-8db4-713e8da0e721" providerId="ADAL" clId="{44599A73-E4F7-8A4D-A3EA-083E36D64B31}" dt="2023-09-25T13:42:11.506" v="2032" actId="478"/>
          <ac:spMkLst>
            <pc:docMk/>
            <pc:sldMk cId="2348682701" sldId="334"/>
            <ac:spMk id="10" creationId="{00000000-0000-0000-0000-000000000000}"/>
          </ac:spMkLst>
        </pc:spChg>
        <pc:spChg chg="del">
          <ac:chgData name="Sarah Schöttler" userId="fbdac029-5baf-4634-8db4-713e8da0e721" providerId="ADAL" clId="{44599A73-E4F7-8A4D-A3EA-083E36D64B31}" dt="2023-09-25T13:30:48.683" v="1627" actId="478"/>
          <ac:spMkLst>
            <pc:docMk/>
            <pc:sldMk cId="2348682701" sldId="334"/>
            <ac:spMk id="12" creationId="{08B19138-DF47-BF69-FC6A-95DFE4D184F4}"/>
          </ac:spMkLst>
        </pc:spChg>
        <pc:spChg chg="del mod">
          <ac:chgData name="Sarah Schöttler" userId="fbdac029-5baf-4634-8db4-713e8da0e721" providerId="ADAL" clId="{44599A73-E4F7-8A4D-A3EA-083E36D64B31}" dt="2023-09-25T13:30:46.768" v="1626" actId="478"/>
          <ac:spMkLst>
            <pc:docMk/>
            <pc:sldMk cId="2348682701" sldId="334"/>
            <ac:spMk id="13" creationId="{6708A369-81F2-E0CB-C619-528B466B31A4}"/>
          </ac:spMkLst>
        </pc:spChg>
        <pc:spChg chg="add mod">
          <ac:chgData name="Sarah Schöttler" userId="fbdac029-5baf-4634-8db4-713e8da0e721" providerId="ADAL" clId="{44599A73-E4F7-8A4D-A3EA-083E36D64B31}" dt="2023-09-25T13:42:06.020" v="2031" actId="1038"/>
          <ac:spMkLst>
            <pc:docMk/>
            <pc:sldMk cId="2348682701" sldId="334"/>
            <ac:spMk id="14" creationId="{F56B6F34-1557-EADB-C3AE-67424EEA877A}"/>
          </ac:spMkLst>
        </pc:spChg>
        <pc:spChg chg="add mod">
          <ac:chgData name="Sarah Schöttler" userId="fbdac029-5baf-4634-8db4-713e8da0e721" providerId="ADAL" clId="{44599A73-E4F7-8A4D-A3EA-083E36D64B31}" dt="2023-09-25T13:41:59.103" v="2006" actId="20577"/>
          <ac:spMkLst>
            <pc:docMk/>
            <pc:sldMk cId="2348682701" sldId="334"/>
            <ac:spMk id="16" creationId="{D2A19224-5168-B031-69FF-37A243F660DA}"/>
          </ac:spMkLst>
        </pc:spChg>
        <pc:picChg chg="del">
          <ac:chgData name="Sarah Schöttler" userId="fbdac029-5baf-4634-8db4-713e8da0e721" providerId="ADAL" clId="{44599A73-E4F7-8A4D-A3EA-083E36D64B31}" dt="2023-09-25T13:30:44.228" v="1624" actId="478"/>
          <ac:picMkLst>
            <pc:docMk/>
            <pc:sldMk cId="2348682701" sldId="334"/>
            <ac:picMk id="6" creationId="{0DEB3CAC-207D-21BC-8AB0-BE5EB2A2BCA6}"/>
          </ac:picMkLst>
        </pc:picChg>
      </pc:sldChg>
      <pc:sldChg chg="modSp add mod modNotesTx">
        <pc:chgData name="Sarah Schöttler" userId="fbdac029-5baf-4634-8db4-713e8da0e721" providerId="ADAL" clId="{44599A73-E4F7-8A4D-A3EA-083E36D64B31}" dt="2023-10-11T16:11:25.111" v="4432" actId="20577"/>
        <pc:sldMkLst>
          <pc:docMk/>
          <pc:sldMk cId="3428585435" sldId="335"/>
        </pc:sldMkLst>
        <pc:spChg chg="mod">
          <ac:chgData name="Sarah Schöttler" userId="fbdac029-5baf-4634-8db4-713e8da0e721" providerId="ADAL" clId="{44599A73-E4F7-8A4D-A3EA-083E36D64B31}" dt="2023-09-25T13:30:05.923" v="1579" actId="20577"/>
          <ac:spMkLst>
            <pc:docMk/>
            <pc:sldMk cId="3428585435" sldId="335"/>
            <ac:spMk id="3" creationId="{99B831FA-DE59-FB51-2407-8EEDF253A512}"/>
          </ac:spMkLst>
        </pc:spChg>
      </pc:sldChg>
      <pc:sldChg chg="modSp add mod ord modNotesTx">
        <pc:chgData name="Sarah Schöttler" userId="fbdac029-5baf-4634-8db4-713e8da0e721" providerId="ADAL" clId="{44599A73-E4F7-8A4D-A3EA-083E36D64B31}" dt="2023-10-11T16:11:08.010" v="4427" actId="20577"/>
        <pc:sldMkLst>
          <pc:docMk/>
          <pc:sldMk cId="2282815346" sldId="336"/>
        </pc:sldMkLst>
        <pc:spChg chg="mod">
          <ac:chgData name="Sarah Schöttler" userId="fbdac029-5baf-4634-8db4-713e8da0e721" providerId="ADAL" clId="{44599A73-E4F7-8A4D-A3EA-083E36D64B31}" dt="2023-09-25T13:30:32.264" v="1623" actId="20577"/>
          <ac:spMkLst>
            <pc:docMk/>
            <pc:sldMk cId="2282815346" sldId="336"/>
            <ac:spMk id="3" creationId="{99B831FA-DE59-FB51-2407-8EEDF253A512}"/>
          </ac:spMkLst>
        </pc:spChg>
      </pc:sldChg>
      <pc:sldChg chg="addSp delSp modSp add mod modNotesTx">
        <pc:chgData name="Sarah Schöttler" userId="fbdac029-5baf-4634-8db4-713e8da0e721" providerId="ADAL" clId="{44599A73-E4F7-8A4D-A3EA-083E36D64B31}" dt="2023-10-11T16:11:31.717" v="4434" actId="20577"/>
        <pc:sldMkLst>
          <pc:docMk/>
          <pc:sldMk cId="1960713013" sldId="337"/>
        </pc:sldMkLst>
        <pc:spChg chg="mod">
          <ac:chgData name="Sarah Schöttler" userId="fbdac029-5baf-4634-8db4-713e8da0e721" providerId="ADAL" clId="{44599A73-E4F7-8A4D-A3EA-083E36D64B31}" dt="2023-09-25T14:01:36.926" v="2218" actId="5793"/>
          <ac:spMkLst>
            <pc:docMk/>
            <pc:sldMk cId="1960713013" sldId="337"/>
            <ac:spMk id="3" creationId="{99B831FA-DE59-FB51-2407-8EEDF253A512}"/>
          </ac:spMkLst>
        </pc:spChg>
        <pc:spChg chg="mod">
          <ac:chgData name="Sarah Schöttler" userId="fbdac029-5baf-4634-8db4-713e8da0e721" providerId="ADAL" clId="{44599A73-E4F7-8A4D-A3EA-083E36D64B31}" dt="2023-09-25T13:54:10.648" v="2067" actId="20577"/>
          <ac:spMkLst>
            <pc:docMk/>
            <pc:sldMk cId="1960713013" sldId="337"/>
            <ac:spMk id="4" creationId="{109D2BD1-F431-F1B8-7C19-1B40110A7DEB}"/>
          </ac:spMkLst>
        </pc:spChg>
        <pc:spChg chg="del">
          <ac:chgData name="Sarah Schöttler" userId="fbdac029-5baf-4634-8db4-713e8da0e721" providerId="ADAL" clId="{44599A73-E4F7-8A4D-A3EA-083E36D64B31}" dt="2023-09-25T13:54:13.890" v="2068" actId="478"/>
          <ac:spMkLst>
            <pc:docMk/>
            <pc:sldMk cId="1960713013" sldId="337"/>
            <ac:spMk id="5" creationId="{BE63AF8B-817B-A7C7-9870-416EFAB3C078}"/>
          </ac:spMkLst>
        </pc:spChg>
        <pc:spChg chg="del">
          <ac:chgData name="Sarah Schöttler" userId="fbdac029-5baf-4634-8db4-713e8da0e721" providerId="ADAL" clId="{44599A73-E4F7-8A4D-A3EA-083E36D64B31}" dt="2023-09-25T13:54:19.153" v="2070" actId="478"/>
          <ac:spMkLst>
            <pc:docMk/>
            <pc:sldMk cId="1960713013" sldId="337"/>
            <ac:spMk id="14" creationId="{F56B6F34-1557-EADB-C3AE-67424EEA877A}"/>
          </ac:spMkLst>
        </pc:spChg>
        <pc:spChg chg="del">
          <ac:chgData name="Sarah Schöttler" userId="fbdac029-5baf-4634-8db4-713e8da0e721" providerId="ADAL" clId="{44599A73-E4F7-8A4D-A3EA-083E36D64B31}" dt="2023-09-25T13:54:16.752" v="2069" actId="478"/>
          <ac:spMkLst>
            <pc:docMk/>
            <pc:sldMk cId="1960713013" sldId="337"/>
            <ac:spMk id="16" creationId="{D2A19224-5168-B031-69FF-37A243F660DA}"/>
          </ac:spMkLst>
        </pc:spChg>
        <pc:picChg chg="add mod">
          <ac:chgData name="Sarah Schöttler" userId="fbdac029-5baf-4634-8db4-713e8da0e721" providerId="ADAL" clId="{44599A73-E4F7-8A4D-A3EA-083E36D64B31}" dt="2023-09-25T14:01:43.904" v="2219" actId="1076"/>
          <ac:picMkLst>
            <pc:docMk/>
            <pc:sldMk cId="1960713013" sldId="337"/>
            <ac:picMk id="2" creationId="{F30B000A-F2AE-E25B-BACE-14038C1BF49E}"/>
          </ac:picMkLst>
        </pc:picChg>
        <pc:picChg chg="add del mod">
          <ac:chgData name="Sarah Schöttler" userId="fbdac029-5baf-4634-8db4-713e8da0e721" providerId="ADAL" clId="{44599A73-E4F7-8A4D-A3EA-083E36D64B31}" dt="2023-09-25T14:02:24.714" v="2223" actId="478"/>
          <ac:picMkLst>
            <pc:docMk/>
            <pc:sldMk cId="1960713013" sldId="337"/>
            <ac:picMk id="6" creationId="{841340B2-C836-552E-1ADE-5BAE14555436}"/>
          </ac:picMkLst>
        </pc:picChg>
        <pc:picChg chg="add mod">
          <ac:chgData name="Sarah Schöttler" userId="fbdac029-5baf-4634-8db4-713e8da0e721" providerId="ADAL" clId="{44599A73-E4F7-8A4D-A3EA-083E36D64B31}" dt="2023-09-25T14:02:32.523" v="2226" actId="1035"/>
          <ac:picMkLst>
            <pc:docMk/>
            <pc:sldMk cId="1960713013" sldId="337"/>
            <ac:picMk id="10" creationId="{544C8519-FE94-7C48-3428-45561BA87FD6}"/>
          </ac:picMkLst>
        </pc:picChg>
      </pc:sldChg>
      <pc:sldChg chg="modNotesTx">
        <pc:chgData name="Sarah Schöttler" userId="fbdac029-5baf-4634-8db4-713e8da0e721" providerId="ADAL" clId="{44599A73-E4F7-8A4D-A3EA-083E36D64B31}" dt="2023-10-11T16:11:47.414" v="4437" actId="20577"/>
        <pc:sldMkLst>
          <pc:docMk/>
          <pc:sldMk cId="4253986634" sldId="338"/>
        </pc:sldMkLst>
      </pc:sldChg>
      <pc:sldChg chg="modNotesTx">
        <pc:chgData name="Sarah Schöttler" userId="fbdac029-5baf-4634-8db4-713e8da0e721" providerId="ADAL" clId="{44599A73-E4F7-8A4D-A3EA-083E36D64B31}" dt="2023-10-11T16:11:50.209" v="4438" actId="20577"/>
        <pc:sldMkLst>
          <pc:docMk/>
          <pc:sldMk cId="3838647401" sldId="339"/>
        </pc:sldMkLst>
      </pc:sldChg>
      <pc:sldChg chg="modNotesTx">
        <pc:chgData name="Sarah Schöttler" userId="fbdac029-5baf-4634-8db4-713e8da0e721" providerId="ADAL" clId="{44599A73-E4F7-8A4D-A3EA-083E36D64B31}" dt="2023-10-11T16:11:55.499" v="4439" actId="20577"/>
        <pc:sldMkLst>
          <pc:docMk/>
          <pc:sldMk cId="2658487777" sldId="340"/>
        </pc:sldMkLst>
      </pc:sldChg>
      <pc:sldChg chg="modNotesTx">
        <pc:chgData name="Sarah Schöttler" userId="fbdac029-5baf-4634-8db4-713e8da0e721" providerId="ADAL" clId="{44599A73-E4F7-8A4D-A3EA-083E36D64B31}" dt="2023-10-11T16:11:58.844" v="4440" actId="20577"/>
        <pc:sldMkLst>
          <pc:docMk/>
          <pc:sldMk cId="2155627162" sldId="341"/>
        </pc:sldMkLst>
      </pc:sldChg>
      <pc:sldChg chg="modNotesTx">
        <pc:chgData name="Sarah Schöttler" userId="fbdac029-5baf-4634-8db4-713e8da0e721" providerId="ADAL" clId="{44599A73-E4F7-8A4D-A3EA-083E36D64B31}" dt="2023-10-11T16:12:02.068" v="4441" actId="20577"/>
        <pc:sldMkLst>
          <pc:docMk/>
          <pc:sldMk cId="1330245841" sldId="342"/>
        </pc:sldMkLst>
      </pc:sldChg>
      <pc:sldChg chg="modNotesTx">
        <pc:chgData name="Sarah Schöttler" userId="fbdac029-5baf-4634-8db4-713e8da0e721" providerId="ADAL" clId="{44599A73-E4F7-8A4D-A3EA-083E36D64B31}" dt="2023-10-11T16:12:04.654" v="4442" actId="20577"/>
        <pc:sldMkLst>
          <pc:docMk/>
          <pc:sldMk cId="3838423438" sldId="343"/>
        </pc:sldMkLst>
      </pc:sldChg>
      <pc:sldChg chg="modNotesTx">
        <pc:chgData name="Sarah Schöttler" userId="fbdac029-5baf-4634-8db4-713e8da0e721" providerId="ADAL" clId="{44599A73-E4F7-8A4D-A3EA-083E36D64B31}" dt="2023-10-11T16:12:07.573" v="4443" actId="20577"/>
        <pc:sldMkLst>
          <pc:docMk/>
          <pc:sldMk cId="2606095213" sldId="344"/>
        </pc:sldMkLst>
      </pc:sldChg>
      <pc:sldChg chg="modNotesTx">
        <pc:chgData name="Sarah Schöttler" userId="fbdac029-5baf-4634-8db4-713e8da0e721" providerId="ADAL" clId="{44599A73-E4F7-8A4D-A3EA-083E36D64B31}" dt="2023-10-11T16:12:11.243" v="4444" actId="20577"/>
        <pc:sldMkLst>
          <pc:docMk/>
          <pc:sldMk cId="3788894205" sldId="345"/>
        </pc:sldMkLst>
      </pc:sldChg>
      <pc:sldChg chg="modNotesTx">
        <pc:chgData name="Sarah Schöttler" userId="fbdac029-5baf-4634-8db4-713e8da0e721" providerId="ADAL" clId="{44599A73-E4F7-8A4D-A3EA-083E36D64B31}" dt="2023-10-11T16:12:13.689" v="4445" actId="20577"/>
        <pc:sldMkLst>
          <pc:docMk/>
          <pc:sldMk cId="2932758044" sldId="346"/>
        </pc:sldMkLst>
      </pc:sldChg>
      <pc:sldChg chg="modNotesTx">
        <pc:chgData name="Sarah Schöttler" userId="fbdac029-5baf-4634-8db4-713e8da0e721" providerId="ADAL" clId="{44599A73-E4F7-8A4D-A3EA-083E36D64B31}" dt="2023-10-11T16:12:16.784" v="4446" actId="20577"/>
        <pc:sldMkLst>
          <pc:docMk/>
          <pc:sldMk cId="2974960133" sldId="347"/>
        </pc:sldMkLst>
      </pc:sldChg>
      <pc:sldChg chg="modNotesTx">
        <pc:chgData name="Sarah Schöttler" userId="fbdac029-5baf-4634-8db4-713e8da0e721" providerId="ADAL" clId="{44599A73-E4F7-8A4D-A3EA-083E36D64B31}" dt="2023-10-11T16:12:19.568" v="4447" actId="20577"/>
        <pc:sldMkLst>
          <pc:docMk/>
          <pc:sldMk cId="3318668530" sldId="348"/>
        </pc:sldMkLst>
      </pc:sldChg>
      <pc:sldChg chg="modSp mod modNotesTx">
        <pc:chgData name="Sarah Schöttler" userId="fbdac029-5baf-4634-8db4-713e8da0e721" providerId="ADAL" clId="{44599A73-E4F7-8A4D-A3EA-083E36D64B31}" dt="2023-10-11T16:12:22.280" v="4448" actId="20577"/>
        <pc:sldMkLst>
          <pc:docMk/>
          <pc:sldMk cId="3877965638" sldId="349"/>
        </pc:sldMkLst>
        <pc:spChg chg="mod">
          <ac:chgData name="Sarah Schöttler" userId="fbdac029-5baf-4634-8db4-713e8da0e721" providerId="ADAL" clId="{44599A73-E4F7-8A4D-A3EA-083E36D64B31}" dt="2023-10-02T12:27:43.063" v="2360" actId="20577"/>
          <ac:spMkLst>
            <pc:docMk/>
            <pc:sldMk cId="3877965638" sldId="349"/>
            <ac:spMk id="6" creationId="{2885691A-9422-7817-A11E-90A422B10782}"/>
          </ac:spMkLst>
        </pc:spChg>
      </pc:sldChg>
      <pc:sldChg chg="modNotesTx">
        <pc:chgData name="Sarah Schöttler" userId="fbdac029-5baf-4634-8db4-713e8da0e721" providerId="ADAL" clId="{44599A73-E4F7-8A4D-A3EA-083E36D64B31}" dt="2023-10-11T16:12:25.246" v="4449" actId="20577"/>
        <pc:sldMkLst>
          <pc:docMk/>
          <pc:sldMk cId="1737061313" sldId="350"/>
        </pc:sldMkLst>
      </pc:sldChg>
      <pc:sldChg chg="modNotesTx">
        <pc:chgData name="Sarah Schöttler" userId="fbdac029-5baf-4634-8db4-713e8da0e721" providerId="ADAL" clId="{44599A73-E4F7-8A4D-A3EA-083E36D64B31}" dt="2023-10-11T16:11:40.086" v="4435" actId="20577"/>
        <pc:sldMkLst>
          <pc:docMk/>
          <pc:sldMk cId="2329111896" sldId="351"/>
        </pc:sldMkLst>
      </pc:sldChg>
      <pc:sldChg chg="modSp add mod modNotesTx">
        <pc:chgData name="Sarah Schöttler" userId="fbdac029-5baf-4634-8db4-713e8da0e721" providerId="ADAL" clId="{44599A73-E4F7-8A4D-A3EA-083E36D64B31}" dt="2023-10-11T16:13:20.813" v="4467" actId="20577"/>
        <pc:sldMkLst>
          <pc:docMk/>
          <pc:sldMk cId="1768252837" sldId="352"/>
        </pc:sldMkLst>
        <pc:spChg chg="mod">
          <ac:chgData name="Sarah Schöttler" userId="fbdac029-5baf-4634-8db4-713e8da0e721" providerId="ADAL" clId="{44599A73-E4F7-8A4D-A3EA-083E36D64B31}" dt="2023-10-10T09:36:38.733" v="2911" actId="113"/>
          <ac:spMkLst>
            <pc:docMk/>
            <pc:sldMk cId="1768252837" sldId="352"/>
            <ac:spMk id="3" creationId="{99B831FA-DE59-FB51-2407-8EEDF253A512}"/>
          </ac:spMkLst>
        </pc:spChg>
      </pc:sldChg>
      <pc:sldChg chg="modSp add del mod">
        <pc:chgData name="Sarah Schöttler" userId="fbdac029-5baf-4634-8db4-713e8da0e721" providerId="ADAL" clId="{44599A73-E4F7-8A4D-A3EA-083E36D64B31}" dt="2023-10-10T11:08:44.202" v="4423" actId="2696"/>
        <pc:sldMkLst>
          <pc:docMk/>
          <pc:sldMk cId="2448061842" sldId="353"/>
        </pc:sldMkLst>
        <pc:spChg chg="mod">
          <ac:chgData name="Sarah Schöttler" userId="fbdac029-5baf-4634-8db4-713e8da0e721" providerId="ADAL" clId="{44599A73-E4F7-8A4D-A3EA-083E36D64B31}" dt="2023-10-10T10:35:59.030" v="3043" actId="20577"/>
          <ac:spMkLst>
            <pc:docMk/>
            <pc:sldMk cId="2448061842" sldId="353"/>
            <ac:spMk id="3" creationId="{99B831FA-DE59-FB51-2407-8EEDF253A512}"/>
          </ac:spMkLst>
        </pc:spChg>
      </pc:sldChg>
      <pc:sldChg chg="new del">
        <pc:chgData name="Sarah Schöttler" userId="fbdac029-5baf-4634-8db4-713e8da0e721" providerId="ADAL" clId="{44599A73-E4F7-8A4D-A3EA-083E36D64B31}" dt="2023-10-10T10:54:18.066" v="3739" actId="2696"/>
        <pc:sldMkLst>
          <pc:docMk/>
          <pc:sldMk cId="3728789465" sldId="354"/>
        </pc:sldMkLst>
      </pc:sldChg>
      <pc:sldChg chg="addSp delSp modSp add mod modNotesTx">
        <pc:chgData name="Sarah Schöttler" userId="fbdac029-5baf-4634-8db4-713e8da0e721" providerId="ADAL" clId="{44599A73-E4F7-8A4D-A3EA-083E36D64B31}" dt="2023-10-11T16:12:36.784" v="4452" actId="20577"/>
        <pc:sldMkLst>
          <pc:docMk/>
          <pc:sldMk cId="1074888886" sldId="355"/>
        </pc:sldMkLst>
        <pc:spChg chg="add mod">
          <ac:chgData name="Sarah Schöttler" userId="fbdac029-5baf-4634-8db4-713e8da0e721" providerId="ADAL" clId="{44599A73-E4F7-8A4D-A3EA-083E36D64B31}" dt="2023-10-10T10:42:43.428" v="3334" actId="403"/>
          <ac:spMkLst>
            <pc:docMk/>
            <pc:sldMk cId="1074888886" sldId="355"/>
            <ac:spMk id="2" creationId="{BBCBD113-5089-1AA2-F16A-0F7BE05F7707}"/>
          </ac:spMkLst>
        </pc:spChg>
        <pc:spChg chg="mod">
          <ac:chgData name="Sarah Schöttler" userId="fbdac029-5baf-4634-8db4-713e8da0e721" providerId="ADAL" clId="{44599A73-E4F7-8A4D-A3EA-083E36D64B31}" dt="2023-10-10T10:43:19.595" v="3347" actId="20577"/>
          <ac:spMkLst>
            <pc:docMk/>
            <pc:sldMk cId="1074888886" sldId="355"/>
            <ac:spMk id="3" creationId="{99B831FA-DE59-FB51-2407-8EEDF253A512}"/>
          </ac:spMkLst>
        </pc:spChg>
        <pc:spChg chg="del">
          <ac:chgData name="Sarah Schöttler" userId="fbdac029-5baf-4634-8db4-713e8da0e721" providerId="ADAL" clId="{44599A73-E4F7-8A4D-A3EA-083E36D64B31}" dt="2023-10-10T10:38:42.132" v="3066" actId="478"/>
          <ac:spMkLst>
            <pc:docMk/>
            <pc:sldMk cId="1074888886" sldId="355"/>
            <ac:spMk id="4" creationId="{1DBF8A39-5CCE-80BE-0265-B685E8C1BB6F}"/>
          </ac:spMkLst>
        </pc:spChg>
        <pc:spChg chg="add del mod">
          <ac:chgData name="Sarah Schöttler" userId="fbdac029-5baf-4634-8db4-713e8da0e721" providerId="ADAL" clId="{44599A73-E4F7-8A4D-A3EA-083E36D64B31}" dt="2023-10-10T10:41:36.249" v="3293" actId="478"/>
          <ac:spMkLst>
            <pc:docMk/>
            <pc:sldMk cId="1074888886" sldId="355"/>
            <ac:spMk id="5" creationId="{C0633B4B-3958-6013-E851-1CC5D5EACDA8}"/>
          </ac:spMkLst>
        </pc:spChg>
        <pc:spChg chg="mod">
          <ac:chgData name="Sarah Schöttler" userId="fbdac029-5baf-4634-8db4-713e8da0e721" providerId="ADAL" clId="{44599A73-E4F7-8A4D-A3EA-083E36D64B31}" dt="2023-10-10T10:42:52.435" v="3336" actId="403"/>
          <ac:spMkLst>
            <pc:docMk/>
            <pc:sldMk cId="1074888886" sldId="355"/>
            <ac:spMk id="6" creationId="{4CB9059D-64AC-D7B0-D139-627F578BB23C}"/>
          </ac:spMkLst>
        </pc:spChg>
        <pc:spChg chg="del">
          <ac:chgData name="Sarah Schöttler" userId="fbdac029-5baf-4634-8db4-713e8da0e721" providerId="ADAL" clId="{44599A73-E4F7-8A4D-A3EA-083E36D64B31}" dt="2023-10-10T10:38:43.547" v="3067" actId="478"/>
          <ac:spMkLst>
            <pc:docMk/>
            <pc:sldMk cId="1074888886" sldId="355"/>
            <ac:spMk id="12" creationId="{FE5F4BF7-2DF4-D015-AF2B-C1FE20EAB08A}"/>
          </ac:spMkLst>
        </pc:spChg>
        <pc:spChg chg="add mod">
          <ac:chgData name="Sarah Schöttler" userId="fbdac029-5baf-4634-8db4-713e8da0e721" providerId="ADAL" clId="{44599A73-E4F7-8A4D-A3EA-083E36D64B31}" dt="2023-10-10T10:42:13.300" v="3323" actId="114"/>
          <ac:spMkLst>
            <pc:docMk/>
            <pc:sldMk cId="1074888886" sldId="355"/>
            <ac:spMk id="13" creationId="{B8685FC3-FF4D-F869-109B-27CBF8850E3F}"/>
          </ac:spMkLst>
        </pc:spChg>
        <pc:picChg chg="add mod">
          <ac:chgData name="Sarah Schöttler" userId="fbdac029-5baf-4634-8db4-713e8da0e721" providerId="ADAL" clId="{44599A73-E4F7-8A4D-A3EA-083E36D64B31}" dt="2023-10-10T10:41:29.985" v="3291" actId="1076"/>
          <ac:picMkLst>
            <pc:docMk/>
            <pc:sldMk cId="1074888886" sldId="355"/>
            <ac:picMk id="1026" creationId="{8FF1DB99-CF43-C458-15F0-6B1E092C2CD6}"/>
          </ac:picMkLst>
        </pc:picChg>
      </pc:sldChg>
      <pc:sldChg chg="delSp modSp add mod modNotesTx">
        <pc:chgData name="Sarah Schöttler" userId="fbdac029-5baf-4634-8db4-713e8da0e721" providerId="ADAL" clId="{44599A73-E4F7-8A4D-A3EA-083E36D64B31}" dt="2023-10-11T16:12:40.239" v="4453" actId="20577"/>
        <pc:sldMkLst>
          <pc:docMk/>
          <pc:sldMk cId="176590325" sldId="356"/>
        </pc:sldMkLst>
        <pc:spChg chg="mod">
          <ac:chgData name="Sarah Schöttler" userId="fbdac029-5baf-4634-8db4-713e8da0e721" providerId="ADAL" clId="{44599A73-E4F7-8A4D-A3EA-083E36D64B31}" dt="2023-10-10T10:53:47.197" v="3722" actId="113"/>
          <ac:spMkLst>
            <pc:docMk/>
            <pc:sldMk cId="176590325" sldId="356"/>
            <ac:spMk id="2" creationId="{BBCBD113-5089-1AA2-F16A-0F7BE05F7707}"/>
          </ac:spMkLst>
        </pc:spChg>
        <pc:spChg chg="mod">
          <ac:chgData name="Sarah Schöttler" userId="fbdac029-5baf-4634-8db4-713e8da0e721" providerId="ADAL" clId="{44599A73-E4F7-8A4D-A3EA-083E36D64B31}" dt="2023-10-10T10:44:12.477" v="3365" actId="20577"/>
          <ac:spMkLst>
            <pc:docMk/>
            <pc:sldMk cId="176590325" sldId="356"/>
            <ac:spMk id="3" creationId="{99B831FA-DE59-FB51-2407-8EEDF253A512}"/>
          </ac:spMkLst>
        </pc:spChg>
        <pc:spChg chg="del">
          <ac:chgData name="Sarah Schöttler" userId="fbdac029-5baf-4634-8db4-713e8da0e721" providerId="ADAL" clId="{44599A73-E4F7-8A4D-A3EA-083E36D64B31}" dt="2023-10-10T10:46:03.973" v="3487" actId="478"/>
          <ac:spMkLst>
            <pc:docMk/>
            <pc:sldMk cId="176590325" sldId="356"/>
            <ac:spMk id="6" creationId="{4CB9059D-64AC-D7B0-D139-627F578BB23C}"/>
          </ac:spMkLst>
        </pc:spChg>
        <pc:spChg chg="del mod">
          <ac:chgData name="Sarah Schöttler" userId="fbdac029-5baf-4634-8db4-713e8da0e721" providerId="ADAL" clId="{44599A73-E4F7-8A4D-A3EA-083E36D64B31}" dt="2023-10-10T10:49:14.205" v="3681" actId="478"/>
          <ac:spMkLst>
            <pc:docMk/>
            <pc:sldMk cId="176590325" sldId="356"/>
            <ac:spMk id="13" creationId="{B8685FC3-FF4D-F869-109B-27CBF8850E3F}"/>
          </ac:spMkLst>
        </pc:spChg>
        <pc:picChg chg="del">
          <ac:chgData name="Sarah Schöttler" userId="fbdac029-5baf-4634-8db4-713e8da0e721" providerId="ADAL" clId="{44599A73-E4F7-8A4D-A3EA-083E36D64B31}" dt="2023-10-10T10:49:11.172" v="3679" actId="478"/>
          <ac:picMkLst>
            <pc:docMk/>
            <pc:sldMk cId="176590325" sldId="356"/>
            <ac:picMk id="1026" creationId="{8FF1DB99-CF43-C458-15F0-6B1E092C2CD6}"/>
          </ac:picMkLst>
        </pc:picChg>
      </pc:sldChg>
      <pc:sldChg chg="addSp modSp add mod ord modNotesTx">
        <pc:chgData name="Sarah Schöttler" userId="fbdac029-5baf-4634-8db4-713e8da0e721" providerId="ADAL" clId="{44599A73-E4F7-8A4D-A3EA-083E36D64B31}" dt="2023-10-11T16:12:30.083" v="4450" actId="20577"/>
        <pc:sldMkLst>
          <pc:docMk/>
          <pc:sldMk cId="349289436" sldId="357"/>
        </pc:sldMkLst>
        <pc:spChg chg="add mod">
          <ac:chgData name="Sarah Schöttler" userId="fbdac029-5baf-4634-8db4-713e8da0e721" providerId="ADAL" clId="{44599A73-E4F7-8A4D-A3EA-083E36D64B31}" dt="2023-10-10T10:50:55.084" v="3720" actId="20577"/>
          <ac:spMkLst>
            <pc:docMk/>
            <pc:sldMk cId="349289436" sldId="357"/>
            <ac:spMk id="2" creationId="{036AD6BD-62E2-70AE-BFC9-076848F37E0A}"/>
          </ac:spMkLst>
        </pc:spChg>
      </pc:sldChg>
      <pc:sldChg chg="addSp delSp modSp add mod modNotesTx">
        <pc:chgData name="Sarah Schöttler" userId="fbdac029-5baf-4634-8db4-713e8da0e721" providerId="ADAL" clId="{44599A73-E4F7-8A4D-A3EA-083E36D64B31}" dt="2023-10-11T16:12:42.927" v="4454" actId="20577"/>
        <pc:sldMkLst>
          <pc:docMk/>
          <pc:sldMk cId="3030907076" sldId="358"/>
        </pc:sldMkLst>
        <pc:spChg chg="del mod">
          <ac:chgData name="Sarah Schöttler" userId="fbdac029-5baf-4634-8db4-713e8da0e721" providerId="ADAL" clId="{44599A73-E4F7-8A4D-A3EA-083E36D64B31}" dt="2023-10-10T10:54:13.676" v="3738"/>
          <ac:spMkLst>
            <pc:docMk/>
            <pc:sldMk cId="3030907076" sldId="358"/>
            <ac:spMk id="2" creationId="{BBCBD113-5089-1AA2-F16A-0F7BE05F7707}"/>
          </ac:spMkLst>
        </pc:spChg>
        <pc:spChg chg="mod">
          <ac:chgData name="Sarah Schöttler" userId="fbdac029-5baf-4634-8db4-713e8da0e721" providerId="ADAL" clId="{44599A73-E4F7-8A4D-A3EA-083E36D64B31}" dt="2023-10-10T10:53:55.516" v="3735" actId="20577"/>
          <ac:spMkLst>
            <pc:docMk/>
            <pc:sldMk cId="3030907076" sldId="358"/>
            <ac:spMk id="3" creationId="{99B831FA-DE59-FB51-2407-8EEDF253A512}"/>
          </ac:spMkLst>
        </pc:spChg>
        <pc:spChg chg="add mod">
          <ac:chgData name="Sarah Schöttler" userId="fbdac029-5baf-4634-8db4-713e8da0e721" providerId="ADAL" clId="{44599A73-E4F7-8A4D-A3EA-083E36D64B31}" dt="2023-10-10T11:07:53.157" v="4422" actId="108"/>
          <ac:spMkLst>
            <pc:docMk/>
            <pc:sldMk cId="3030907076" sldId="358"/>
            <ac:spMk id="4" creationId="{DA624EE7-C326-B7CE-369B-3DF0A84B4569}"/>
          </ac:spMkLst>
        </pc:spChg>
      </pc:sldChg>
      <pc:sldChg chg="modNotesTx">
        <pc:chgData name="Sarah Schöttler" userId="fbdac029-5baf-4634-8db4-713e8da0e721" providerId="ADAL" clId="{44599A73-E4F7-8A4D-A3EA-083E36D64B31}" dt="2023-10-11T16:12:48.862" v="4456" actId="20577"/>
        <pc:sldMkLst>
          <pc:docMk/>
          <pc:sldMk cId="2353931347" sldId="359"/>
        </pc:sldMkLst>
      </pc:sldChg>
      <pc:sldChg chg="modNotesTx">
        <pc:chgData name="Sarah Schöttler" userId="fbdac029-5baf-4634-8db4-713e8da0e721" providerId="ADAL" clId="{44599A73-E4F7-8A4D-A3EA-083E36D64B31}" dt="2023-10-11T16:12:50.996" v="4457" actId="20577"/>
        <pc:sldMkLst>
          <pc:docMk/>
          <pc:sldMk cId="4190251366" sldId="360"/>
        </pc:sldMkLst>
      </pc:sldChg>
      <pc:sldChg chg="modNotesTx">
        <pc:chgData name="Sarah Schöttler" userId="fbdac029-5baf-4634-8db4-713e8da0e721" providerId="ADAL" clId="{44599A73-E4F7-8A4D-A3EA-083E36D64B31}" dt="2023-10-11T16:12:54.483" v="4458" actId="20577"/>
        <pc:sldMkLst>
          <pc:docMk/>
          <pc:sldMk cId="2361178720" sldId="361"/>
        </pc:sldMkLst>
      </pc:sldChg>
      <pc:sldChg chg="modNotesTx">
        <pc:chgData name="Sarah Schöttler" userId="fbdac029-5baf-4634-8db4-713e8da0e721" providerId="ADAL" clId="{44599A73-E4F7-8A4D-A3EA-083E36D64B31}" dt="2023-10-11T16:12:56.670" v="4459" actId="20577"/>
        <pc:sldMkLst>
          <pc:docMk/>
          <pc:sldMk cId="3083305262" sldId="362"/>
        </pc:sldMkLst>
      </pc:sldChg>
      <pc:sldChg chg="modNotesTx">
        <pc:chgData name="Sarah Schöttler" userId="fbdac029-5baf-4634-8db4-713e8da0e721" providerId="ADAL" clId="{44599A73-E4F7-8A4D-A3EA-083E36D64B31}" dt="2023-10-11T16:12:59.094" v="4460" actId="20577"/>
        <pc:sldMkLst>
          <pc:docMk/>
          <pc:sldMk cId="3719606370" sldId="363"/>
        </pc:sldMkLst>
      </pc:sldChg>
      <pc:sldChg chg="modNotesTx">
        <pc:chgData name="Sarah Schöttler" userId="fbdac029-5baf-4634-8db4-713e8da0e721" providerId="ADAL" clId="{44599A73-E4F7-8A4D-A3EA-083E36D64B31}" dt="2023-10-11T16:13:05.260" v="4462" actId="20577"/>
        <pc:sldMkLst>
          <pc:docMk/>
          <pc:sldMk cId="2177666725" sldId="364"/>
        </pc:sldMkLst>
      </pc:sldChg>
      <pc:sldChg chg="modNotesTx">
        <pc:chgData name="Sarah Schöttler" userId="fbdac029-5baf-4634-8db4-713e8da0e721" providerId="ADAL" clId="{44599A73-E4F7-8A4D-A3EA-083E36D64B31}" dt="2023-10-11T16:13:01.895" v="4461" actId="20577"/>
        <pc:sldMkLst>
          <pc:docMk/>
          <pc:sldMk cId="1143900521" sldId="365"/>
        </pc:sldMkLst>
      </pc:sldChg>
      <pc:sldChg chg="modNotesTx">
        <pc:chgData name="Sarah Schöttler" userId="fbdac029-5baf-4634-8db4-713e8da0e721" providerId="ADAL" clId="{44599A73-E4F7-8A4D-A3EA-083E36D64B31}" dt="2023-10-11T16:13:07.603" v="4463" actId="20577"/>
        <pc:sldMkLst>
          <pc:docMk/>
          <pc:sldMk cId="2857650560" sldId="366"/>
        </pc:sldMkLst>
      </pc:sldChg>
      <pc:sldChg chg="modNotesTx">
        <pc:chgData name="Sarah Schöttler" userId="fbdac029-5baf-4634-8db4-713e8da0e721" providerId="ADAL" clId="{44599A73-E4F7-8A4D-A3EA-083E36D64B31}" dt="2023-10-11T16:13:11.726" v="4464" actId="20577"/>
        <pc:sldMkLst>
          <pc:docMk/>
          <pc:sldMk cId="1063888486" sldId="368"/>
        </pc:sldMkLst>
      </pc:sldChg>
      <pc:sldChg chg="modNotesTx">
        <pc:chgData name="Sarah Schöttler" userId="fbdac029-5baf-4634-8db4-713e8da0e721" providerId="ADAL" clId="{44599A73-E4F7-8A4D-A3EA-083E36D64B31}" dt="2023-10-11T16:13:14.612" v="4465" actId="20577"/>
        <pc:sldMkLst>
          <pc:docMk/>
          <pc:sldMk cId="1674788286" sldId="369"/>
        </pc:sldMkLst>
      </pc:sldChg>
      <pc:sldChg chg="modNotesTx">
        <pc:chgData name="Sarah Schöttler" userId="fbdac029-5baf-4634-8db4-713e8da0e721" providerId="ADAL" clId="{44599A73-E4F7-8A4D-A3EA-083E36D64B31}" dt="2023-10-11T16:13:17.241" v="4466" actId="20577"/>
        <pc:sldMkLst>
          <pc:docMk/>
          <pc:sldMk cId="207608086" sldId="370"/>
        </pc:sldMkLst>
      </pc:sldChg>
      <pc:sldChg chg="modNotesTx">
        <pc:chgData name="Sarah Schöttler" userId="fbdac029-5baf-4634-8db4-713e8da0e721" providerId="ADAL" clId="{44599A73-E4F7-8A4D-A3EA-083E36D64B31}" dt="2023-10-11T16:19:52.954" v="4468" actId="20577"/>
        <pc:sldMkLst>
          <pc:docMk/>
          <pc:sldMk cId="1705609987" sldId="371"/>
        </pc:sldMkLst>
      </pc:sldChg>
      <pc:sldChg chg="modNotesTx">
        <pc:chgData name="Sarah Schöttler" userId="fbdac029-5baf-4634-8db4-713e8da0e721" providerId="ADAL" clId="{44599A73-E4F7-8A4D-A3EA-083E36D64B31}" dt="2023-10-11T16:19:55.798" v="4469" actId="20577"/>
        <pc:sldMkLst>
          <pc:docMk/>
          <pc:sldMk cId="4054433408" sldId="372"/>
        </pc:sldMkLst>
      </pc:sldChg>
      <pc:sldChg chg="modNotesTx">
        <pc:chgData name="Sarah Schöttler" userId="fbdac029-5baf-4634-8db4-713e8da0e721" providerId="ADAL" clId="{44599A73-E4F7-8A4D-A3EA-083E36D64B31}" dt="2023-10-11T16:12:45.611" v="4455" actId="20577"/>
        <pc:sldMkLst>
          <pc:docMk/>
          <pc:sldMk cId="3632183156" sldId="373"/>
        </pc:sldMkLst>
      </pc:sldChg>
    </pc:docChg>
  </pc:docChgLst>
  <pc:docChgLst>
    <pc:chgData name="Chris Oldnall" userId="S::s2227580@ed.ac.uk::89cfc94c-808d-4b17-976e-d0b884ca72f2" providerId="AD" clId="Web-{57F491A6-B863-AEAA-1BC8-32CD5B96B96B}"/>
    <pc:docChg chg="addSld delSld modSld sldOrd">
      <pc:chgData name="Chris Oldnall" userId="S::s2227580@ed.ac.uk::89cfc94c-808d-4b17-976e-d0b884ca72f2" providerId="AD" clId="Web-{57F491A6-B863-AEAA-1BC8-32CD5B96B96B}" dt="2023-10-10T21:44:34.190" v="953" actId="20577"/>
      <pc:docMkLst>
        <pc:docMk/>
      </pc:docMkLst>
      <pc:sldChg chg="del">
        <pc:chgData name="Chris Oldnall" userId="S::s2227580@ed.ac.uk::89cfc94c-808d-4b17-976e-d0b884ca72f2" providerId="AD" clId="Web-{57F491A6-B863-AEAA-1BC8-32CD5B96B96B}" dt="2023-10-10T21:06:49.669" v="269"/>
        <pc:sldMkLst>
          <pc:docMk/>
          <pc:sldMk cId="1167345110" sldId="275"/>
        </pc:sldMkLst>
      </pc:sldChg>
      <pc:sldChg chg="del">
        <pc:chgData name="Chris Oldnall" userId="S::s2227580@ed.ac.uk::89cfc94c-808d-4b17-976e-d0b884ca72f2" providerId="AD" clId="Web-{57F491A6-B863-AEAA-1BC8-32CD5B96B96B}" dt="2023-10-10T21:06:49.653" v="262"/>
        <pc:sldMkLst>
          <pc:docMk/>
          <pc:sldMk cId="3660260876" sldId="276"/>
        </pc:sldMkLst>
      </pc:sldChg>
      <pc:sldChg chg="del">
        <pc:chgData name="Chris Oldnall" userId="S::s2227580@ed.ac.uk::89cfc94c-808d-4b17-976e-d0b884ca72f2" providerId="AD" clId="Web-{57F491A6-B863-AEAA-1BC8-32CD5B96B96B}" dt="2023-10-10T21:06:49.653" v="259"/>
        <pc:sldMkLst>
          <pc:docMk/>
          <pc:sldMk cId="4034107508" sldId="279"/>
        </pc:sldMkLst>
      </pc:sldChg>
      <pc:sldChg chg="del">
        <pc:chgData name="Chris Oldnall" userId="S::s2227580@ed.ac.uk::89cfc94c-808d-4b17-976e-d0b884ca72f2" providerId="AD" clId="Web-{57F491A6-B863-AEAA-1BC8-32CD5B96B96B}" dt="2023-10-10T21:06:49.669" v="268"/>
        <pc:sldMkLst>
          <pc:docMk/>
          <pc:sldMk cId="2962458762" sldId="281"/>
        </pc:sldMkLst>
      </pc:sldChg>
      <pc:sldChg chg="del">
        <pc:chgData name="Chris Oldnall" userId="S::s2227580@ed.ac.uk::89cfc94c-808d-4b17-976e-d0b884ca72f2" providerId="AD" clId="Web-{57F491A6-B863-AEAA-1BC8-32CD5B96B96B}" dt="2023-10-10T21:06:49.669" v="267"/>
        <pc:sldMkLst>
          <pc:docMk/>
          <pc:sldMk cId="2440501124" sldId="282"/>
        </pc:sldMkLst>
      </pc:sldChg>
      <pc:sldChg chg="del">
        <pc:chgData name="Chris Oldnall" userId="S::s2227580@ed.ac.uk::89cfc94c-808d-4b17-976e-d0b884ca72f2" providerId="AD" clId="Web-{57F491A6-B863-AEAA-1BC8-32CD5B96B96B}" dt="2023-10-10T21:06:49.653" v="261"/>
        <pc:sldMkLst>
          <pc:docMk/>
          <pc:sldMk cId="4260043167" sldId="287"/>
        </pc:sldMkLst>
      </pc:sldChg>
      <pc:sldChg chg="del">
        <pc:chgData name="Chris Oldnall" userId="S::s2227580@ed.ac.uk::89cfc94c-808d-4b17-976e-d0b884ca72f2" providerId="AD" clId="Web-{57F491A6-B863-AEAA-1BC8-32CD5B96B96B}" dt="2023-10-10T21:06:49.669" v="265"/>
        <pc:sldMkLst>
          <pc:docMk/>
          <pc:sldMk cId="2685131811" sldId="288"/>
        </pc:sldMkLst>
      </pc:sldChg>
      <pc:sldChg chg="del">
        <pc:chgData name="Chris Oldnall" userId="S::s2227580@ed.ac.uk::89cfc94c-808d-4b17-976e-d0b884ca72f2" providerId="AD" clId="Web-{57F491A6-B863-AEAA-1BC8-32CD5B96B96B}" dt="2023-10-10T21:06:49.669" v="266"/>
        <pc:sldMkLst>
          <pc:docMk/>
          <pc:sldMk cId="945648091" sldId="294"/>
        </pc:sldMkLst>
      </pc:sldChg>
      <pc:sldChg chg="del">
        <pc:chgData name="Chris Oldnall" userId="S::s2227580@ed.ac.uk::89cfc94c-808d-4b17-976e-d0b884ca72f2" providerId="AD" clId="Web-{57F491A6-B863-AEAA-1BC8-32CD5B96B96B}" dt="2023-10-10T21:06:49.669" v="264"/>
        <pc:sldMkLst>
          <pc:docMk/>
          <pc:sldMk cId="3061712130" sldId="295"/>
        </pc:sldMkLst>
      </pc:sldChg>
      <pc:sldChg chg="del">
        <pc:chgData name="Chris Oldnall" userId="S::s2227580@ed.ac.uk::89cfc94c-808d-4b17-976e-d0b884ca72f2" providerId="AD" clId="Web-{57F491A6-B863-AEAA-1BC8-32CD5B96B96B}" dt="2023-10-10T21:06:49.653" v="263"/>
        <pc:sldMkLst>
          <pc:docMk/>
          <pc:sldMk cId="1130035209" sldId="298"/>
        </pc:sldMkLst>
      </pc:sldChg>
      <pc:sldChg chg="del">
        <pc:chgData name="Chris Oldnall" userId="S::s2227580@ed.ac.uk::89cfc94c-808d-4b17-976e-d0b884ca72f2" providerId="AD" clId="Web-{57F491A6-B863-AEAA-1BC8-32CD5B96B96B}" dt="2023-10-10T21:06:49.669" v="271"/>
        <pc:sldMkLst>
          <pc:docMk/>
          <pc:sldMk cId="3123752408" sldId="304"/>
        </pc:sldMkLst>
      </pc:sldChg>
      <pc:sldChg chg="del">
        <pc:chgData name="Chris Oldnall" userId="S::s2227580@ed.ac.uk::89cfc94c-808d-4b17-976e-d0b884ca72f2" providerId="AD" clId="Web-{57F491A6-B863-AEAA-1BC8-32CD5B96B96B}" dt="2023-10-10T21:06:49.684" v="274"/>
        <pc:sldMkLst>
          <pc:docMk/>
          <pc:sldMk cId="4107828634" sldId="317"/>
        </pc:sldMkLst>
      </pc:sldChg>
      <pc:sldChg chg="del">
        <pc:chgData name="Chris Oldnall" userId="S::s2227580@ed.ac.uk::89cfc94c-808d-4b17-976e-d0b884ca72f2" providerId="AD" clId="Web-{57F491A6-B863-AEAA-1BC8-32CD5B96B96B}" dt="2023-10-10T21:06:49.684" v="273"/>
        <pc:sldMkLst>
          <pc:docMk/>
          <pc:sldMk cId="2126351753" sldId="318"/>
        </pc:sldMkLst>
      </pc:sldChg>
      <pc:sldChg chg="del">
        <pc:chgData name="Chris Oldnall" userId="S::s2227580@ed.ac.uk::89cfc94c-808d-4b17-976e-d0b884ca72f2" providerId="AD" clId="Web-{57F491A6-B863-AEAA-1BC8-32CD5B96B96B}" dt="2023-10-10T21:06:49.669" v="272"/>
        <pc:sldMkLst>
          <pc:docMk/>
          <pc:sldMk cId="80050515" sldId="319"/>
        </pc:sldMkLst>
      </pc:sldChg>
      <pc:sldChg chg="del">
        <pc:chgData name="Chris Oldnall" userId="S::s2227580@ed.ac.uk::89cfc94c-808d-4b17-976e-d0b884ca72f2" providerId="AD" clId="Web-{57F491A6-B863-AEAA-1BC8-32CD5B96B96B}" dt="2023-10-10T21:06:49.653" v="260"/>
        <pc:sldMkLst>
          <pc:docMk/>
          <pc:sldMk cId="3966368937" sldId="320"/>
        </pc:sldMkLst>
      </pc:sldChg>
      <pc:sldChg chg="del">
        <pc:chgData name="Chris Oldnall" userId="S::s2227580@ed.ac.uk::89cfc94c-808d-4b17-976e-d0b884ca72f2" providerId="AD" clId="Web-{57F491A6-B863-AEAA-1BC8-32CD5B96B96B}" dt="2023-10-10T21:06:49.669" v="270"/>
        <pc:sldMkLst>
          <pc:docMk/>
          <pc:sldMk cId="3892139054" sldId="321"/>
        </pc:sldMkLst>
      </pc:sldChg>
      <pc:sldChg chg="del">
        <pc:chgData name="Chris Oldnall" userId="S::s2227580@ed.ac.uk::89cfc94c-808d-4b17-976e-d0b884ca72f2" providerId="AD" clId="Web-{57F491A6-B863-AEAA-1BC8-32CD5B96B96B}" dt="2023-10-10T21:06:49.653" v="258"/>
        <pc:sldMkLst>
          <pc:docMk/>
          <pc:sldMk cId="3091388381" sldId="322"/>
        </pc:sldMkLst>
      </pc:sldChg>
      <pc:sldChg chg="modSp">
        <pc:chgData name="Chris Oldnall" userId="S::s2227580@ed.ac.uk::89cfc94c-808d-4b17-976e-d0b884ca72f2" providerId="AD" clId="Web-{57F491A6-B863-AEAA-1BC8-32CD5B96B96B}" dt="2023-10-10T21:18:56.378" v="537" actId="20577"/>
        <pc:sldMkLst>
          <pc:docMk/>
          <pc:sldMk cId="1768252837" sldId="352"/>
        </pc:sldMkLst>
        <pc:spChg chg="mod">
          <ac:chgData name="Chris Oldnall" userId="S::s2227580@ed.ac.uk::89cfc94c-808d-4b17-976e-d0b884ca72f2" providerId="AD" clId="Web-{57F491A6-B863-AEAA-1BC8-32CD5B96B96B}" dt="2023-10-10T21:18:56.378" v="537" actId="20577"/>
          <ac:spMkLst>
            <pc:docMk/>
            <pc:sldMk cId="1768252837" sldId="352"/>
            <ac:spMk id="3" creationId="{99B831FA-DE59-FB51-2407-8EEDF253A512}"/>
          </ac:spMkLst>
        </pc:spChg>
      </pc:sldChg>
      <pc:sldChg chg="modSp add replId">
        <pc:chgData name="Chris Oldnall" userId="S::s2227580@ed.ac.uk::89cfc94c-808d-4b17-976e-d0b884ca72f2" providerId="AD" clId="Web-{57F491A6-B863-AEAA-1BC8-32CD5B96B96B}" dt="2023-10-10T20:57:53.293" v="14" actId="1076"/>
        <pc:sldMkLst>
          <pc:docMk/>
          <pc:sldMk cId="2353931347" sldId="359"/>
        </pc:sldMkLst>
        <pc:spChg chg="mod">
          <ac:chgData name="Chris Oldnall" userId="S::s2227580@ed.ac.uk::89cfc94c-808d-4b17-976e-d0b884ca72f2" providerId="AD" clId="Web-{57F491A6-B863-AEAA-1BC8-32CD5B96B96B}" dt="2023-10-10T20:57:53.293" v="14" actId="1076"/>
          <ac:spMkLst>
            <pc:docMk/>
            <pc:sldMk cId="2353931347" sldId="359"/>
            <ac:spMk id="5" creationId="{FEC2B1E2-4053-4816-2901-964578C7BAD6}"/>
          </ac:spMkLst>
        </pc:spChg>
      </pc:sldChg>
      <pc:sldChg chg="addSp delSp modSp add replId">
        <pc:chgData name="Chris Oldnall" userId="S::s2227580@ed.ac.uk::89cfc94c-808d-4b17-976e-d0b884ca72f2" providerId="AD" clId="Web-{57F491A6-B863-AEAA-1BC8-32CD5B96B96B}" dt="2023-10-10T20:59:56.984" v="22" actId="1076"/>
        <pc:sldMkLst>
          <pc:docMk/>
          <pc:sldMk cId="4190251366" sldId="360"/>
        </pc:sldMkLst>
        <pc:spChg chg="del">
          <ac:chgData name="Chris Oldnall" userId="S::s2227580@ed.ac.uk::89cfc94c-808d-4b17-976e-d0b884ca72f2" providerId="AD" clId="Web-{57F491A6-B863-AEAA-1BC8-32CD5B96B96B}" dt="2023-10-10T20:58:30.138" v="17"/>
          <ac:spMkLst>
            <pc:docMk/>
            <pc:sldMk cId="4190251366" sldId="360"/>
            <ac:spMk id="3" creationId="{99B831FA-DE59-FB51-2407-8EEDF253A512}"/>
          </ac:spMkLst>
        </pc:spChg>
        <pc:spChg chg="del">
          <ac:chgData name="Chris Oldnall" userId="S::s2227580@ed.ac.uk::89cfc94c-808d-4b17-976e-d0b884ca72f2" providerId="AD" clId="Web-{57F491A6-B863-AEAA-1BC8-32CD5B96B96B}" dt="2023-10-10T20:58:28.013" v="16"/>
          <ac:spMkLst>
            <pc:docMk/>
            <pc:sldMk cId="4190251366" sldId="360"/>
            <ac:spMk id="4" creationId="{DA624EE7-C326-B7CE-369B-3DF0A84B4569}"/>
          </ac:spMkLst>
        </pc:spChg>
        <pc:picChg chg="add mod">
          <ac:chgData name="Chris Oldnall" userId="S::s2227580@ed.ac.uk::89cfc94c-808d-4b17-976e-d0b884ca72f2" providerId="AD" clId="Web-{57F491A6-B863-AEAA-1BC8-32CD5B96B96B}" dt="2023-10-10T20:59:56.984" v="22" actId="1076"/>
          <ac:picMkLst>
            <pc:docMk/>
            <pc:sldMk cId="4190251366" sldId="360"/>
            <ac:picMk id="2" creationId="{1D5DAB0C-E4C3-B54E-987C-4153551B8650}"/>
          </ac:picMkLst>
        </pc:picChg>
      </pc:sldChg>
      <pc:sldChg chg="addSp delSp modSp add del replId">
        <pc:chgData name="Chris Oldnall" userId="S::s2227580@ed.ac.uk::89cfc94c-808d-4b17-976e-d0b884ca72f2" providerId="AD" clId="Web-{57F491A6-B863-AEAA-1BC8-32CD5B96B96B}" dt="2023-10-10T21:04:51.290" v="255" actId="1076"/>
        <pc:sldMkLst>
          <pc:docMk/>
          <pc:sldMk cId="2361178720" sldId="361"/>
        </pc:sldMkLst>
        <pc:spChg chg="add mod">
          <ac:chgData name="Chris Oldnall" userId="S::s2227580@ed.ac.uk::89cfc94c-808d-4b17-976e-d0b884ca72f2" providerId="AD" clId="Web-{57F491A6-B863-AEAA-1BC8-32CD5B96B96B}" dt="2023-10-10T21:04:51.290" v="255" actId="1076"/>
          <ac:spMkLst>
            <pc:docMk/>
            <pc:sldMk cId="2361178720" sldId="361"/>
            <ac:spMk id="4" creationId="{3AE17C40-38F3-823A-56ED-8E43CBE4FAD5}"/>
          </ac:spMkLst>
        </pc:spChg>
        <pc:picChg chg="del">
          <ac:chgData name="Chris Oldnall" userId="S::s2227580@ed.ac.uk::89cfc94c-808d-4b17-976e-d0b884ca72f2" providerId="AD" clId="Web-{57F491A6-B863-AEAA-1BC8-32CD5B96B96B}" dt="2023-10-10T21:00:32.892" v="29"/>
          <ac:picMkLst>
            <pc:docMk/>
            <pc:sldMk cId="2361178720" sldId="361"/>
            <ac:picMk id="2" creationId="{1D5DAB0C-E4C3-B54E-987C-4153551B8650}"/>
          </ac:picMkLst>
        </pc:picChg>
      </pc:sldChg>
      <pc:sldChg chg="modSp add replId">
        <pc:chgData name="Chris Oldnall" userId="S::s2227580@ed.ac.uk::89cfc94c-808d-4b17-976e-d0b884ca72f2" providerId="AD" clId="Web-{57F491A6-B863-AEAA-1BC8-32CD5B96B96B}" dt="2023-10-10T21:06:21.949" v="257" actId="20577"/>
        <pc:sldMkLst>
          <pc:docMk/>
          <pc:sldMk cId="3083305262" sldId="362"/>
        </pc:sldMkLst>
        <pc:spChg chg="mod">
          <ac:chgData name="Chris Oldnall" userId="S::s2227580@ed.ac.uk::89cfc94c-808d-4b17-976e-d0b884ca72f2" providerId="AD" clId="Web-{57F491A6-B863-AEAA-1BC8-32CD5B96B96B}" dt="2023-10-10T21:06:21.949" v="257" actId="20577"/>
          <ac:spMkLst>
            <pc:docMk/>
            <pc:sldMk cId="3083305262" sldId="362"/>
            <ac:spMk id="4" creationId="{3AE17C40-38F3-823A-56ED-8E43CBE4FAD5}"/>
          </ac:spMkLst>
        </pc:spChg>
      </pc:sldChg>
      <pc:sldChg chg="modSp add replId">
        <pc:chgData name="Chris Oldnall" userId="S::s2227580@ed.ac.uk::89cfc94c-808d-4b17-976e-d0b884ca72f2" providerId="AD" clId="Web-{57F491A6-B863-AEAA-1BC8-32CD5B96B96B}" dt="2023-10-10T21:11:09.426" v="348" actId="20577"/>
        <pc:sldMkLst>
          <pc:docMk/>
          <pc:sldMk cId="3719606370" sldId="363"/>
        </pc:sldMkLst>
        <pc:spChg chg="mod">
          <ac:chgData name="Chris Oldnall" userId="S::s2227580@ed.ac.uk::89cfc94c-808d-4b17-976e-d0b884ca72f2" providerId="AD" clId="Web-{57F491A6-B863-AEAA-1BC8-32CD5B96B96B}" dt="2023-10-10T21:11:09.426" v="348" actId="20577"/>
          <ac:spMkLst>
            <pc:docMk/>
            <pc:sldMk cId="3719606370" sldId="363"/>
            <ac:spMk id="4" creationId="{3AE17C40-38F3-823A-56ED-8E43CBE4FAD5}"/>
          </ac:spMkLst>
        </pc:spChg>
      </pc:sldChg>
      <pc:sldChg chg="modSp add replId">
        <pc:chgData name="Chris Oldnall" userId="S::s2227580@ed.ac.uk::89cfc94c-808d-4b17-976e-d0b884ca72f2" providerId="AD" clId="Web-{57F491A6-B863-AEAA-1BC8-32CD5B96B96B}" dt="2023-10-10T21:12:32.648" v="380" actId="20577"/>
        <pc:sldMkLst>
          <pc:docMk/>
          <pc:sldMk cId="2177666725" sldId="364"/>
        </pc:sldMkLst>
        <pc:spChg chg="mod">
          <ac:chgData name="Chris Oldnall" userId="S::s2227580@ed.ac.uk::89cfc94c-808d-4b17-976e-d0b884ca72f2" providerId="AD" clId="Web-{57F491A6-B863-AEAA-1BC8-32CD5B96B96B}" dt="2023-10-10T21:12:32.648" v="380" actId="20577"/>
          <ac:spMkLst>
            <pc:docMk/>
            <pc:sldMk cId="2177666725" sldId="364"/>
            <ac:spMk id="5" creationId="{FEC2B1E2-4053-4816-2901-964578C7BAD6}"/>
          </ac:spMkLst>
        </pc:spChg>
      </pc:sldChg>
      <pc:sldChg chg="add ord replId">
        <pc:chgData name="Chris Oldnall" userId="S::s2227580@ed.ac.uk::89cfc94c-808d-4b17-976e-d0b884ca72f2" providerId="AD" clId="Web-{57F491A6-B863-AEAA-1BC8-32CD5B96B96B}" dt="2023-10-10T21:18:31.471" v="531"/>
        <pc:sldMkLst>
          <pc:docMk/>
          <pc:sldMk cId="1143900521" sldId="365"/>
        </pc:sldMkLst>
      </pc:sldChg>
      <pc:sldChg chg="modSp add ord replId">
        <pc:chgData name="Chris Oldnall" userId="S::s2227580@ed.ac.uk::89cfc94c-808d-4b17-976e-d0b884ca72f2" providerId="AD" clId="Web-{57F491A6-B863-AEAA-1BC8-32CD5B96B96B}" dt="2023-10-10T21:18:28.971" v="530"/>
        <pc:sldMkLst>
          <pc:docMk/>
          <pc:sldMk cId="2857650560" sldId="366"/>
        </pc:sldMkLst>
        <pc:spChg chg="mod">
          <ac:chgData name="Chris Oldnall" userId="S::s2227580@ed.ac.uk::89cfc94c-808d-4b17-976e-d0b884ca72f2" providerId="AD" clId="Web-{57F491A6-B863-AEAA-1BC8-32CD5B96B96B}" dt="2023-10-10T21:18:20.205" v="529" actId="20577"/>
          <ac:spMkLst>
            <pc:docMk/>
            <pc:sldMk cId="2857650560" sldId="366"/>
            <ac:spMk id="4" creationId="{3AE17C40-38F3-823A-56ED-8E43CBE4FAD5}"/>
          </ac:spMkLst>
        </pc:spChg>
      </pc:sldChg>
      <pc:sldChg chg="add del ord replId">
        <pc:chgData name="Chris Oldnall" userId="S::s2227580@ed.ac.uk::89cfc94c-808d-4b17-976e-d0b884ca72f2" providerId="AD" clId="Web-{57F491A6-B863-AEAA-1BC8-32CD5B96B96B}" dt="2023-10-10T21:36:42.395" v="860"/>
        <pc:sldMkLst>
          <pc:docMk/>
          <pc:sldMk cId="2713100936" sldId="367"/>
        </pc:sldMkLst>
      </pc:sldChg>
      <pc:sldChg chg="modSp add replId">
        <pc:chgData name="Chris Oldnall" userId="S::s2227580@ed.ac.uk::89cfc94c-808d-4b17-976e-d0b884ca72f2" providerId="AD" clId="Web-{57F491A6-B863-AEAA-1BC8-32CD5B96B96B}" dt="2023-10-10T21:20:30.725" v="550" actId="20577"/>
        <pc:sldMkLst>
          <pc:docMk/>
          <pc:sldMk cId="1063888486" sldId="368"/>
        </pc:sldMkLst>
        <pc:spChg chg="mod">
          <ac:chgData name="Chris Oldnall" userId="S::s2227580@ed.ac.uk::89cfc94c-808d-4b17-976e-d0b884ca72f2" providerId="AD" clId="Web-{57F491A6-B863-AEAA-1BC8-32CD5B96B96B}" dt="2023-10-10T21:20:30.725" v="550" actId="20577"/>
          <ac:spMkLst>
            <pc:docMk/>
            <pc:sldMk cId="1063888486" sldId="368"/>
            <ac:spMk id="5" creationId="{FEC2B1E2-4053-4816-2901-964578C7BAD6}"/>
          </ac:spMkLst>
        </pc:spChg>
      </pc:sldChg>
      <pc:sldChg chg="modSp add replId">
        <pc:chgData name="Chris Oldnall" userId="S::s2227580@ed.ac.uk::89cfc94c-808d-4b17-976e-d0b884ca72f2" providerId="AD" clId="Web-{57F491A6-B863-AEAA-1BC8-32CD5B96B96B}" dt="2023-10-10T21:24:32.591" v="609" actId="20577"/>
        <pc:sldMkLst>
          <pc:docMk/>
          <pc:sldMk cId="1674788286" sldId="369"/>
        </pc:sldMkLst>
        <pc:spChg chg="mod">
          <ac:chgData name="Chris Oldnall" userId="S::s2227580@ed.ac.uk::89cfc94c-808d-4b17-976e-d0b884ca72f2" providerId="AD" clId="Web-{57F491A6-B863-AEAA-1BC8-32CD5B96B96B}" dt="2023-10-10T21:24:32.591" v="609" actId="20577"/>
          <ac:spMkLst>
            <pc:docMk/>
            <pc:sldMk cId="1674788286" sldId="369"/>
            <ac:spMk id="5" creationId="{FEC2B1E2-4053-4816-2901-964578C7BAD6}"/>
          </ac:spMkLst>
        </pc:spChg>
      </pc:sldChg>
      <pc:sldChg chg="modSp add replId">
        <pc:chgData name="Chris Oldnall" userId="S::s2227580@ed.ac.uk::89cfc94c-808d-4b17-976e-d0b884ca72f2" providerId="AD" clId="Web-{57F491A6-B863-AEAA-1BC8-32CD5B96B96B}" dt="2023-10-10T21:28:40.458" v="732" actId="20577"/>
        <pc:sldMkLst>
          <pc:docMk/>
          <pc:sldMk cId="207608086" sldId="370"/>
        </pc:sldMkLst>
        <pc:spChg chg="mod">
          <ac:chgData name="Chris Oldnall" userId="S::s2227580@ed.ac.uk::89cfc94c-808d-4b17-976e-d0b884ca72f2" providerId="AD" clId="Web-{57F491A6-B863-AEAA-1BC8-32CD5B96B96B}" dt="2023-10-10T21:28:40.458" v="732" actId="20577"/>
          <ac:spMkLst>
            <pc:docMk/>
            <pc:sldMk cId="207608086" sldId="370"/>
            <ac:spMk id="5" creationId="{FEC2B1E2-4053-4816-2901-964578C7BAD6}"/>
          </ac:spMkLst>
        </pc:spChg>
      </pc:sldChg>
      <pc:sldChg chg="modSp add replId">
        <pc:chgData name="Chris Oldnall" userId="S::s2227580@ed.ac.uk::89cfc94c-808d-4b17-976e-d0b884ca72f2" providerId="AD" clId="Web-{57F491A6-B863-AEAA-1BC8-32CD5B96B96B}" dt="2023-10-10T21:35:59.972" v="859" actId="20577"/>
        <pc:sldMkLst>
          <pc:docMk/>
          <pc:sldMk cId="1705609987" sldId="371"/>
        </pc:sldMkLst>
        <pc:spChg chg="mod">
          <ac:chgData name="Chris Oldnall" userId="S::s2227580@ed.ac.uk::89cfc94c-808d-4b17-976e-d0b884ca72f2" providerId="AD" clId="Web-{57F491A6-B863-AEAA-1BC8-32CD5B96B96B}" dt="2023-10-10T21:35:59.972" v="859" actId="20577"/>
          <ac:spMkLst>
            <pc:docMk/>
            <pc:sldMk cId="1705609987" sldId="371"/>
            <ac:spMk id="3" creationId="{99B831FA-DE59-FB51-2407-8EEDF253A512}"/>
          </ac:spMkLst>
        </pc:spChg>
      </pc:sldChg>
      <pc:sldChg chg="addSp delSp modSp add del replId">
        <pc:chgData name="Chris Oldnall" userId="S::s2227580@ed.ac.uk::89cfc94c-808d-4b17-976e-d0b884ca72f2" providerId="AD" clId="Web-{57F491A6-B863-AEAA-1BC8-32CD5B96B96B}" dt="2023-10-10T21:42:49.781" v="943" actId="1076"/>
        <pc:sldMkLst>
          <pc:docMk/>
          <pc:sldMk cId="4054433408" sldId="372"/>
        </pc:sldMkLst>
        <pc:spChg chg="mod">
          <ac:chgData name="Chris Oldnall" userId="S::s2227580@ed.ac.uk::89cfc94c-808d-4b17-976e-d0b884ca72f2" providerId="AD" clId="Web-{57F491A6-B863-AEAA-1BC8-32CD5B96B96B}" dt="2023-10-10T21:42:37.796" v="940" actId="1076"/>
          <ac:spMkLst>
            <pc:docMk/>
            <pc:sldMk cId="4054433408" sldId="372"/>
            <ac:spMk id="3" creationId="{99B831FA-DE59-FB51-2407-8EEDF253A512}"/>
          </ac:spMkLst>
        </pc:spChg>
        <pc:spChg chg="add mod">
          <ac:chgData name="Chris Oldnall" userId="S::s2227580@ed.ac.uk::89cfc94c-808d-4b17-976e-d0b884ca72f2" providerId="AD" clId="Web-{57F491A6-B863-AEAA-1BC8-32CD5B96B96B}" dt="2023-10-10T21:42:41.453" v="941" actId="1076"/>
          <ac:spMkLst>
            <pc:docMk/>
            <pc:sldMk cId="4054433408" sldId="372"/>
            <ac:spMk id="18" creationId="{6849D8B0-051F-7EC4-E680-94D6C379DF7B}"/>
          </ac:spMkLst>
        </pc:spChg>
        <pc:picChg chg="add mod">
          <ac:chgData name="Chris Oldnall" userId="S::s2227580@ed.ac.uk::89cfc94c-808d-4b17-976e-d0b884ca72f2" providerId="AD" clId="Web-{57F491A6-B863-AEAA-1BC8-32CD5B96B96B}" dt="2023-10-10T21:42:49.765" v="942" actId="1076"/>
          <ac:picMkLst>
            <pc:docMk/>
            <pc:sldMk cId="4054433408" sldId="372"/>
            <ac:picMk id="4" creationId="{019ECFE9-CE70-6F88-9728-41F9AC2EF013}"/>
          </ac:picMkLst>
        </pc:picChg>
        <pc:picChg chg="add mod">
          <ac:chgData name="Chris Oldnall" userId="S::s2227580@ed.ac.uk::89cfc94c-808d-4b17-976e-d0b884ca72f2" providerId="AD" clId="Web-{57F491A6-B863-AEAA-1BC8-32CD5B96B96B}" dt="2023-10-10T21:42:49.781" v="943" actId="1076"/>
          <ac:picMkLst>
            <pc:docMk/>
            <pc:sldMk cId="4054433408" sldId="372"/>
            <ac:picMk id="6" creationId="{186806D4-ECE8-4186-7886-6422020C153A}"/>
          </ac:picMkLst>
        </pc:picChg>
        <pc:picChg chg="add del">
          <ac:chgData name="Chris Oldnall" userId="S::s2227580@ed.ac.uk::89cfc94c-808d-4b17-976e-d0b884ca72f2" providerId="AD" clId="Web-{57F491A6-B863-AEAA-1BC8-32CD5B96B96B}" dt="2023-10-10T21:40:19.964" v="895"/>
          <ac:picMkLst>
            <pc:docMk/>
            <pc:sldMk cId="4054433408" sldId="372"/>
            <ac:picMk id="13" creationId="{15F3C891-2D76-C383-CCF4-41AEEC8E79A7}"/>
          </ac:picMkLst>
        </pc:picChg>
        <pc:picChg chg="add del">
          <ac:chgData name="Chris Oldnall" userId="S::s2227580@ed.ac.uk::89cfc94c-808d-4b17-976e-d0b884ca72f2" providerId="AD" clId="Web-{57F491A6-B863-AEAA-1BC8-32CD5B96B96B}" dt="2023-10-10T21:39:53.744" v="894"/>
          <ac:picMkLst>
            <pc:docMk/>
            <pc:sldMk cId="4054433408" sldId="372"/>
            <ac:picMk id="16" creationId="{7C1FDFCB-9F29-8574-6597-97DB525B23D5}"/>
          </ac:picMkLst>
        </pc:picChg>
      </pc:sldChg>
      <pc:sldChg chg="modSp add replId">
        <pc:chgData name="Chris Oldnall" userId="S::s2227580@ed.ac.uk::89cfc94c-808d-4b17-976e-d0b884ca72f2" providerId="AD" clId="Web-{57F491A6-B863-AEAA-1BC8-32CD5B96B96B}" dt="2023-10-10T21:44:34.190" v="953" actId="20577"/>
        <pc:sldMkLst>
          <pc:docMk/>
          <pc:sldMk cId="3632183156" sldId="373"/>
        </pc:sldMkLst>
        <pc:spChg chg="mod">
          <ac:chgData name="Chris Oldnall" userId="S::s2227580@ed.ac.uk::89cfc94c-808d-4b17-976e-d0b884ca72f2" providerId="AD" clId="Web-{57F491A6-B863-AEAA-1BC8-32CD5B96B96B}" dt="2023-10-10T21:44:34.190" v="953" actId="20577"/>
          <ac:spMkLst>
            <pc:docMk/>
            <pc:sldMk cId="3632183156" sldId="373"/>
            <ac:spMk id="5" creationId="{FEC2B1E2-4053-4816-2901-964578C7BAD6}"/>
          </ac:spMkLst>
        </pc:spChg>
      </pc:sldChg>
    </pc:docChg>
  </pc:docChgLst>
  <pc:docChgLst>
    <pc:chgData name="Chris Oldnall" userId="S::s2227580@ed.ac.uk::89cfc94c-808d-4b17-976e-d0b884ca72f2" providerId="AD" clId="Web-{80FC5E19-EE05-ABD1-8083-E7E0941CE01E}"/>
    <pc:docChg chg="modSld">
      <pc:chgData name="Chris Oldnall" userId="S::s2227580@ed.ac.uk::89cfc94c-808d-4b17-976e-d0b884ca72f2" providerId="AD" clId="Web-{80FC5E19-EE05-ABD1-8083-E7E0941CE01E}" dt="2023-10-02T10:43:31.035" v="2" actId="20577"/>
      <pc:docMkLst>
        <pc:docMk/>
      </pc:docMkLst>
      <pc:sldChg chg="modSp">
        <pc:chgData name="Chris Oldnall" userId="S::s2227580@ed.ac.uk::89cfc94c-808d-4b17-976e-d0b884ca72f2" providerId="AD" clId="Web-{80FC5E19-EE05-ABD1-8083-E7E0941CE01E}" dt="2023-10-02T10:43:26.348" v="0" actId="20577"/>
        <pc:sldMkLst>
          <pc:docMk/>
          <pc:sldMk cId="3318668530" sldId="348"/>
        </pc:sldMkLst>
        <pc:spChg chg="mod">
          <ac:chgData name="Chris Oldnall" userId="S::s2227580@ed.ac.uk::89cfc94c-808d-4b17-976e-d0b884ca72f2" providerId="AD" clId="Web-{80FC5E19-EE05-ABD1-8083-E7E0941CE01E}" dt="2023-10-02T10:43:26.348" v="0" actId="20577"/>
          <ac:spMkLst>
            <pc:docMk/>
            <pc:sldMk cId="3318668530" sldId="348"/>
            <ac:spMk id="6" creationId="{2885691A-9422-7817-A11E-90A422B10782}"/>
          </ac:spMkLst>
        </pc:spChg>
      </pc:sldChg>
      <pc:sldChg chg="modSp">
        <pc:chgData name="Chris Oldnall" userId="S::s2227580@ed.ac.uk::89cfc94c-808d-4b17-976e-d0b884ca72f2" providerId="AD" clId="Web-{80FC5E19-EE05-ABD1-8083-E7E0941CE01E}" dt="2023-10-02T10:43:31.035" v="2" actId="20577"/>
        <pc:sldMkLst>
          <pc:docMk/>
          <pc:sldMk cId="3877965638" sldId="349"/>
        </pc:sldMkLst>
        <pc:spChg chg="mod">
          <ac:chgData name="Chris Oldnall" userId="S::s2227580@ed.ac.uk::89cfc94c-808d-4b17-976e-d0b884ca72f2" providerId="AD" clId="Web-{80FC5E19-EE05-ABD1-8083-E7E0941CE01E}" dt="2023-10-02T10:43:31.035" v="2" actId="20577"/>
          <ac:spMkLst>
            <pc:docMk/>
            <pc:sldMk cId="3877965638" sldId="349"/>
            <ac:spMk id="6" creationId="{2885691A-9422-7817-A11E-90A422B10782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33E376-DCEC-4E32-8E5C-951527E1D3FC}" type="datetimeFigureOut">
              <a:rPr lang="en-GB" smtClean="0"/>
              <a:t>19/01/2024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998987-9F69-40EE-8450-32CA8752F4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05957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998987-9F69-40EE-8450-32CA8752F432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45187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333808-7E4A-E2C7-BE21-566086D583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EF3B702-4367-B805-CB20-96FB74FBFA1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A5F4BBC-57D8-A345-4335-DAFBA86D23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583EDD-1A7C-01C9-D6C4-D9AF7A897E7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39231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76948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65509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90537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801790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998987-9F69-40EE-8450-32CA8752F432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15072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10139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77092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607911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43994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131638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95921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887592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85416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428644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171218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186944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550338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924282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377180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70017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037330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28D977-54B5-828B-F231-C9A67A92DE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8F90D06-B9A3-F3C0-7AC9-281E5FCE8A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F6E62F0-8509-2000-476E-60619D8C0F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F32D73-B104-98FE-0AA9-FAA1CA685C7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60354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82433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998987-9F69-40EE-8450-32CA8752F432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13802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99671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044694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058923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197255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708575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8C4BD1-CFD0-0028-92C5-0D873DC694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5BE62F7-E8B5-7FB5-8E3D-B9932437050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9BF9B7F-84D9-AB41-4A66-844247F508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66EE90-9287-DECF-3703-83CE2D88007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850059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32783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515311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10332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170055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596004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284978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45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993214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46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447030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926768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48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058935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020089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50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93722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544830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51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910528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52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647704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53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717705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54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37460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0231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90445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27516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B4AFBC-3609-B117-CC35-0EAB5A1973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DA020EC-8566-355E-44DB-409CF8CC92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0246DC3-5F2C-008E-850F-C49E8C19FE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25F687-6981-A5B9-FBED-DE63ECCFF5C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48420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56EADA-4E4C-4B1A-9E48-3505DC6F32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82C029-FAC1-43E3-B9B7-F97BA68070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D61FF3-79C0-46B1-BA08-B040EC7CE8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50185-C63E-410B-9859-207D71871265}" type="datetimeFigureOut">
              <a:rPr lang="en-GB" smtClean="0"/>
              <a:t>19/01/2024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3AE842-F622-45E6-99F9-C03F2CE9B4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8ECBD7-CA47-4E39-A78B-8B6148298A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BA15A-2B3E-4F30-BFCA-7E6E989CF2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19216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DD717-A333-40CD-B3D0-765392BD5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148468B-302E-4E3D-9AE2-CA57DBD699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F55DE0-0827-4D38-BAAB-61C29CEB3E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50185-C63E-410B-9859-207D71871265}" type="datetimeFigureOut">
              <a:rPr lang="en-GB" smtClean="0"/>
              <a:t>19/01/2024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520463-033B-4D32-A6A7-5E2E4A391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E4D3FD-4DB3-4C4A-B762-87BEE78047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BA15A-2B3E-4F30-BFCA-7E6E989CF2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62990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3FDD97D-A7CC-4552-9251-EA6088EE0A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38372BB-FD61-415F-A9EC-C95501D769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200775-65FB-46E2-AE45-2CBAF6BEA6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50185-C63E-410B-9859-207D71871265}" type="datetimeFigureOut">
              <a:rPr lang="en-GB" smtClean="0"/>
              <a:t>19/01/2024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269C82-7E3C-4F4E-BC3F-A4A669E621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898B74-8247-4929-9E4F-E6AA86A11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BA15A-2B3E-4F30-BFCA-7E6E989CF2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4799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B87E5-8BCE-4773-956F-29D1847AA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D30ADC-A777-49C1-AAC1-86469815B2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9491A1-D9D9-42E9-89ED-B573D15F9E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50185-C63E-410B-9859-207D71871265}" type="datetimeFigureOut">
              <a:rPr lang="en-GB" smtClean="0"/>
              <a:t>19/01/2024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F2FF5E-918F-49BB-B86C-6F681706B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39FA42-0180-496F-8332-BDA4FAD0E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BA15A-2B3E-4F30-BFCA-7E6E989CF2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32696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6DECDF-A1AC-42AE-8967-311A28B74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B9F214-0053-4BBB-A0D3-F9CF953062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B97B61-572B-4AEC-9883-84BB3A798F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50185-C63E-410B-9859-207D71871265}" type="datetimeFigureOut">
              <a:rPr lang="en-GB" smtClean="0"/>
              <a:t>19/01/2024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AF9E2A-B892-4E43-9B88-C126B447E3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55F8D4-BA1D-4E56-90ED-EC0CE4732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BA15A-2B3E-4F30-BFCA-7E6E989CF2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30329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1368CF-D16C-4AE5-8E3B-1C8010CBB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48F6C6-FE33-4B5C-B847-3267C95198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1DD897-B1B4-4F69-96B6-04052944BD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646083-61F2-4EE3-85C9-63085B0ED0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50185-C63E-410B-9859-207D71871265}" type="datetimeFigureOut">
              <a:rPr lang="en-GB" smtClean="0"/>
              <a:t>19/01/2024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4663BE-A080-4354-A5BF-21D63DED6A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37F3A5-ED21-4686-A0BA-47209F4DF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BA15A-2B3E-4F30-BFCA-7E6E989CF2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44684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8E7348-314C-4F82-8EAD-EEE92F8D85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7F9BBC-FD8F-4171-AAFE-591B95E5B9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9528E5-8E01-46DC-835D-3CCC524685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7C40C01-3609-4132-84BD-6FD2E249184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A979113-23A6-4A89-8018-068BA0EF9D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A065A4A-3AFB-4B93-BFA9-E3B8703271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50185-C63E-410B-9859-207D71871265}" type="datetimeFigureOut">
              <a:rPr lang="en-GB" smtClean="0"/>
              <a:t>19/01/2024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2EB786E-E60A-41D0-900A-59059E3542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4870413-F785-4A2C-9DCC-14DE9D6682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BA15A-2B3E-4F30-BFCA-7E6E989CF2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92284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278F6-B2C1-42ED-B4D6-5C0479380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349150-944A-4A2F-9779-D8612D2DF0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50185-C63E-410B-9859-207D71871265}" type="datetimeFigureOut">
              <a:rPr lang="en-GB" smtClean="0"/>
              <a:t>19/01/2024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B2493A-F2E2-414A-87EF-12581896DA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8472BA-03E9-406A-9B4C-1620007F1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BA15A-2B3E-4F30-BFCA-7E6E989CF2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8517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B3B958-A54E-4794-9283-12F52BABF6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50185-C63E-410B-9859-207D71871265}" type="datetimeFigureOut">
              <a:rPr lang="en-GB" smtClean="0"/>
              <a:t>19/01/2024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CE06670-CAC4-4B3B-B6A2-F1F746424E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84E8F4-B767-4C3E-8BE2-CFF001132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BA15A-2B3E-4F30-BFCA-7E6E989CF2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60043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03F26-7A69-45D1-A5F7-ED4B2FBC80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6A2DE6-AC58-49FD-BDC0-A4D9E6E3FB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AE5F0C-44DA-4D48-AC20-81DFD680F3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90C886-6799-4313-8079-C997E47AE6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50185-C63E-410B-9859-207D71871265}" type="datetimeFigureOut">
              <a:rPr lang="en-GB" smtClean="0"/>
              <a:t>19/01/2024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B56221-942F-4A81-9644-C74560FE22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0464BF-CAC5-4AE5-BA4B-96B1889BF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BA15A-2B3E-4F30-BFCA-7E6E989CF2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30278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752DB0-792B-4277-BC4D-B01775EBD5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791A0D9-D1C9-401D-AC7E-FE567BA4FB8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5E8E93-0A55-4EEA-9621-A5F6A7608C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90EB92-D26D-4995-9FDD-12AB9D884C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50185-C63E-410B-9859-207D71871265}" type="datetimeFigureOut">
              <a:rPr lang="en-GB" smtClean="0"/>
              <a:t>19/01/2024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811A7F-FF0E-4AA9-8643-AEFB323769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EC4A92-3897-445A-B2DC-CFE0435526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BA15A-2B3E-4F30-BFCA-7E6E989CF2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67521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D61E42-C33F-404F-9C3D-4452ED7CFD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0A03C3-2A1F-43C1-83F5-9C808FB1EB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9105F0-C9DA-4B0B-9C1A-B06308C9097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550185-C63E-410B-9859-207D71871265}" type="datetimeFigureOut">
              <a:rPr lang="en-GB" smtClean="0"/>
              <a:t>19/01/2024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52184B-A178-44BF-9A50-61BE00923C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D7F6A1-9260-4DDA-AEDA-87C6809AA6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3BA15A-2B3E-4F30-BFCA-7E6E989CF2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85637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noteable.edina.ac.uk/logi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hyperlink" Target="https://github.com/DCS-training/IntroToPython_2023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noteable.edina.ac.uk/logi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hyperlink" Target="https://github.com/DCS-training/IntroToPython_2023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noteable.edina.ac.uk/logi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4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gif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0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e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e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hyperlink" Target="https://greenteapress.com/wp/think-python-2e/" TargetMode="Externa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codestorytelling.com/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forms.office.com/r/YYNrqvuNr8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4.jpe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992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1D3CBF-D368-7764-60BD-E91ABF72B3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6EB0535B-4F0E-4D9F-ECC4-460AE44E19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5333" y="331678"/>
            <a:ext cx="12192000" cy="5895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25FE9CF-6293-55BA-F160-467D27DA2237}"/>
              </a:ext>
            </a:extLst>
          </p:cNvPr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BA33903-CA4F-EEE8-B47E-2A13B3DB826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7CF3E7E-0292-97EF-F6B3-00EBEB8B5A50}"/>
              </a:ext>
            </a:extLst>
          </p:cNvPr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D759E10-C711-3B40-9F22-815B3576B471}"/>
              </a:ext>
            </a:extLst>
          </p:cNvPr>
          <p:cNvSpPr txBox="1"/>
          <p:nvPr/>
        </p:nvSpPr>
        <p:spPr>
          <a:xfrm>
            <a:off x="6949662" y="1597017"/>
            <a:ext cx="1107996" cy="1200329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endParaRPr lang="en-GB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endParaRPr lang="en-GB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r>
              <a:rPr lang="en-GB">
                <a:solidFill>
                  <a:srgbClr val="002E5F"/>
                </a:solidFill>
              </a:rPr>
              <a:t>	</a:t>
            </a:r>
            <a:endParaRPr lang="en-GB" i="1">
              <a:solidFill>
                <a:srgbClr val="002E5F"/>
              </a:solidFill>
              <a:cs typeface="Calibri" panose="020F0502020204030204"/>
            </a:endParaRPr>
          </a:p>
          <a:p>
            <a:r>
              <a:rPr lang="en-GB">
                <a:solidFill>
                  <a:srgbClr val="002E5F"/>
                </a:solidFill>
                <a:latin typeface="Integral CF Bold" panose="00000800000000000000" pitchFamily="50" charset="0"/>
              </a:rPr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C229B6-E27C-03DB-FF36-46216E07F665}"/>
              </a:ext>
            </a:extLst>
          </p:cNvPr>
          <p:cNvSpPr txBox="1"/>
          <p:nvPr/>
        </p:nvSpPr>
        <p:spPr>
          <a:xfrm>
            <a:off x="234967" y="1966349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71F5887-5B49-2403-51EB-0F95C58099A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8855" y="-344559"/>
            <a:ext cx="1247244" cy="12472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18C097E-E1D7-0A0C-5C74-09C19E302BF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05" y="290763"/>
            <a:ext cx="2780986" cy="50144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D0F1EE1-9338-40A2-BE74-0B6879411532}"/>
              </a:ext>
            </a:extLst>
          </p:cNvPr>
          <p:cNvSpPr txBox="1"/>
          <p:nvPr/>
        </p:nvSpPr>
        <p:spPr>
          <a:xfrm>
            <a:off x="48000" y="5966043"/>
            <a:ext cx="526773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i="1" dirty="0">
                <a:solidFill>
                  <a:schemeClr val="bg1"/>
                </a:solidFill>
              </a:rPr>
              <a:t>Image from https://</a:t>
            </a:r>
            <a:r>
              <a:rPr lang="en-US" sz="1400" i="1" dirty="0" err="1">
                <a:solidFill>
                  <a:schemeClr val="bg1"/>
                </a:solidFill>
              </a:rPr>
              <a:t>medium.com</a:t>
            </a:r>
            <a:r>
              <a:rPr lang="en-US" sz="1400" i="1" dirty="0">
                <a:solidFill>
                  <a:schemeClr val="bg1"/>
                </a:solidFill>
              </a:rPr>
              <a:t>/@</a:t>
            </a:r>
            <a:r>
              <a:rPr lang="en-US" sz="1400" i="1" dirty="0" err="1">
                <a:solidFill>
                  <a:schemeClr val="bg1"/>
                </a:solidFill>
              </a:rPr>
              <a:t>tomspencer_uk</a:t>
            </a:r>
            <a:r>
              <a:rPr lang="en-US" sz="1400" i="1" dirty="0">
                <a:solidFill>
                  <a:schemeClr val="bg1"/>
                </a:solidFill>
              </a:rPr>
              <a:t>/pair-programming-and-problem-solving-4531ef3bf171</a:t>
            </a:r>
          </a:p>
        </p:txBody>
      </p:sp>
    </p:spTree>
    <p:extLst>
      <p:ext uri="{BB962C8B-B14F-4D97-AF65-F5344CB8AC3E}">
        <p14:creationId xmlns:p14="http://schemas.microsoft.com/office/powerpoint/2010/main" val="11434576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DA98A7-E3D4-480F-F6DD-48DD4AC24D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1BEC125-D076-2AD6-2882-22052A236591}"/>
              </a:ext>
            </a:extLst>
          </p:cNvPr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F0F60BB-0B5E-6EDB-A61E-38810A2B6A1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424AE3F-1F64-5B64-79AF-C2A9378D6E1B}"/>
              </a:ext>
            </a:extLst>
          </p:cNvPr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3CDEE9-1D21-C0D3-28EE-3DE3C3881784}"/>
              </a:ext>
            </a:extLst>
          </p:cNvPr>
          <p:cNvSpPr txBox="1"/>
          <p:nvPr/>
        </p:nvSpPr>
        <p:spPr>
          <a:xfrm>
            <a:off x="6949662" y="1597017"/>
            <a:ext cx="1107996" cy="1200329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endParaRPr lang="en-GB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endParaRPr lang="en-GB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r>
              <a:rPr lang="en-GB">
                <a:solidFill>
                  <a:srgbClr val="002E5F"/>
                </a:solidFill>
              </a:rPr>
              <a:t>	</a:t>
            </a:r>
            <a:endParaRPr lang="en-GB" i="1">
              <a:solidFill>
                <a:srgbClr val="002E5F"/>
              </a:solidFill>
              <a:cs typeface="Calibri" panose="020F0502020204030204"/>
            </a:endParaRPr>
          </a:p>
          <a:p>
            <a:r>
              <a:rPr lang="en-GB">
                <a:solidFill>
                  <a:srgbClr val="002E5F"/>
                </a:solidFill>
                <a:latin typeface="Integral CF Bold" panose="00000800000000000000" pitchFamily="50" charset="0"/>
              </a:rPr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2719F0-4A55-4426-F60F-1BE3A36E3BD3}"/>
              </a:ext>
            </a:extLst>
          </p:cNvPr>
          <p:cNvSpPr txBox="1"/>
          <p:nvPr/>
        </p:nvSpPr>
        <p:spPr>
          <a:xfrm>
            <a:off x="234967" y="1966349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AA01B9A-29B6-9E64-DB3B-5432F8218BD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8855" y="-344559"/>
            <a:ext cx="1247244" cy="12472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D7C19B7-B7B5-4AF0-7E71-BB036D9088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05" y="290763"/>
            <a:ext cx="2780986" cy="5014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AA62A8D-9BB6-CECE-EDC7-1D359B55A624}"/>
              </a:ext>
            </a:extLst>
          </p:cNvPr>
          <p:cNvSpPr txBox="1"/>
          <p:nvPr/>
        </p:nvSpPr>
        <p:spPr>
          <a:xfrm>
            <a:off x="419698" y="1250055"/>
            <a:ext cx="10856376" cy="470898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4400" b="1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Pair Programming </a:t>
            </a:r>
          </a:p>
          <a:p>
            <a:endParaRPr lang="en-GB" sz="3200" b="1" dirty="0">
              <a:solidFill>
                <a:schemeClr val="accent5">
                  <a:lumMod val="50000"/>
                </a:schemeClr>
              </a:solidFill>
              <a:latin typeface="Source Sans Pro"/>
              <a:ea typeface="Source Sans Pro"/>
              <a:cs typeface="Calibri"/>
              <a:hlinkClick r:id="rId6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find a partner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switch driver &amp; navigator roles regularly, e.g., after every task in the notebook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you can work with the same partner throughout the course, or switch between sessions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ask us for help! (yes, even for small things)</a:t>
            </a:r>
          </a:p>
          <a:p>
            <a:r>
              <a:rPr lang="en-GB" sz="3200" b="1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454355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949662" y="1597017"/>
            <a:ext cx="1107996" cy="1200329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endParaRPr lang="en-GB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endParaRPr lang="en-GB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r>
              <a:rPr lang="en-GB">
                <a:solidFill>
                  <a:srgbClr val="002E5F"/>
                </a:solidFill>
              </a:rPr>
              <a:t>	</a:t>
            </a:r>
            <a:endParaRPr lang="en-GB" i="1">
              <a:solidFill>
                <a:srgbClr val="002E5F"/>
              </a:solidFill>
              <a:cs typeface="Calibri" panose="020F0502020204030204"/>
            </a:endParaRPr>
          </a:p>
          <a:p>
            <a:r>
              <a:rPr lang="en-GB">
                <a:solidFill>
                  <a:srgbClr val="002E5F"/>
                </a:solidFill>
                <a:latin typeface="Integral CF Bold" panose="00000800000000000000" pitchFamily="50" charset="0"/>
              </a:rPr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4967" y="1966349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8855" y="-344559"/>
            <a:ext cx="1247244" cy="12472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05" y="290763"/>
            <a:ext cx="2780986" cy="5014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9B831FA-DE59-FB51-2407-8EEDF253A512}"/>
              </a:ext>
            </a:extLst>
          </p:cNvPr>
          <p:cNvSpPr txBox="1"/>
          <p:nvPr/>
        </p:nvSpPr>
        <p:spPr>
          <a:xfrm>
            <a:off x="419698" y="1250055"/>
            <a:ext cx="10856376" cy="470898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4400" b="1" dirty="0" err="1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Noteable</a:t>
            </a:r>
            <a:r>
              <a:rPr lang="en-GB" sz="4400" b="1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 </a:t>
            </a:r>
          </a:p>
          <a:p>
            <a:endParaRPr lang="en-GB" sz="3200" b="1" dirty="0">
              <a:solidFill>
                <a:schemeClr val="accent5">
                  <a:lumMod val="50000"/>
                </a:schemeClr>
              </a:solidFill>
              <a:latin typeface="Source Sans Pro"/>
              <a:ea typeface="Source Sans Pro"/>
              <a:cs typeface="Calibri"/>
              <a:hlinkClick r:id="rId6"/>
            </a:endParaRPr>
          </a:p>
          <a:p>
            <a:r>
              <a:rPr lang="en-GB" sz="3200" b="1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  <a:hlinkClick r:id="rId6"/>
              </a:rPr>
              <a:t>https://noteable.edina.ac.uk/login</a:t>
            </a:r>
            <a:r>
              <a:rPr lang="en-GB" sz="3200" b="1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 </a:t>
            </a:r>
          </a:p>
          <a:p>
            <a:r>
              <a:rPr lang="en-GB" sz="3200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→ log in with your student/staff account</a:t>
            </a:r>
          </a:p>
          <a:p>
            <a:r>
              <a:rPr lang="en-GB" sz="3200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→ select Python 3 and start the server</a:t>
            </a:r>
          </a:p>
          <a:p>
            <a:r>
              <a:rPr lang="en-GB" sz="3200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→ click “+</a:t>
            </a:r>
            <a:r>
              <a:rPr lang="en-GB" sz="3200" dirty="0" err="1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GitRepo</a:t>
            </a:r>
            <a:r>
              <a:rPr lang="en-GB" sz="3200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” (top right) add the GitHub link below, and click “clone”. </a:t>
            </a:r>
          </a:p>
          <a:p>
            <a:r>
              <a:rPr lang="en-GB" sz="3200" b="1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  <a:hlinkClick r:id="rId7"/>
              </a:rPr>
              <a:t>https://github.com/DCS-training/IntroToPython_2023</a:t>
            </a:r>
            <a:r>
              <a:rPr lang="en-GB" sz="3200" b="1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 </a:t>
            </a:r>
          </a:p>
          <a:p>
            <a:r>
              <a:rPr lang="en-GB" sz="3200" b="1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154470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949662" y="1597017"/>
            <a:ext cx="1107996" cy="1200329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endParaRPr lang="en-GB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endParaRPr lang="en-GB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r>
              <a:rPr lang="en-GB">
                <a:solidFill>
                  <a:srgbClr val="002E5F"/>
                </a:solidFill>
              </a:rPr>
              <a:t>	</a:t>
            </a:r>
            <a:endParaRPr lang="en-GB" i="1">
              <a:solidFill>
                <a:srgbClr val="002E5F"/>
              </a:solidFill>
              <a:cs typeface="Calibri" panose="020F0502020204030204"/>
            </a:endParaRPr>
          </a:p>
          <a:p>
            <a:r>
              <a:rPr lang="en-GB">
                <a:solidFill>
                  <a:srgbClr val="002E5F"/>
                </a:solidFill>
                <a:latin typeface="Integral CF Bold" panose="00000800000000000000" pitchFamily="50" charset="0"/>
              </a:rPr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4967" y="1966349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8855" y="-344559"/>
            <a:ext cx="1247244" cy="12472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05" y="290763"/>
            <a:ext cx="2780986" cy="5014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9B831FA-DE59-FB51-2407-8EEDF253A512}"/>
              </a:ext>
            </a:extLst>
          </p:cNvPr>
          <p:cNvSpPr txBox="1"/>
          <p:nvPr/>
        </p:nvSpPr>
        <p:spPr>
          <a:xfrm>
            <a:off x="419698" y="1456888"/>
            <a:ext cx="10856376" cy="144655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4400" b="1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Notebook 1b: </a:t>
            </a:r>
          </a:p>
          <a:p>
            <a:r>
              <a:rPr lang="en-GB" sz="4400" b="1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Conditions &amp; Logic</a:t>
            </a:r>
            <a:endParaRPr lang="en-GB" sz="3200" b="1">
              <a:solidFill>
                <a:schemeClr val="accent5">
                  <a:lumMod val="50000"/>
                </a:schemeClr>
              </a:solidFill>
              <a:latin typeface="Source Sans Pro"/>
              <a:ea typeface="Source Sans Pro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285854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4967" y="1966349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8855" y="-344559"/>
            <a:ext cx="1247244" cy="12472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05" y="290763"/>
            <a:ext cx="2780986" cy="5014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9B831FA-DE59-FB51-2407-8EEDF253A512}"/>
              </a:ext>
            </a:extLst>
          </p:cNvPr>
          <p:cNvSpPr txBox="1"/>
          <p:nvPr/>
        </p:nvSpPr>
        <p:spPr>
          <a:xfrm>
            <a:off x="419698" y="1683127"/>
            <a:ext cx="4380901" cy="35394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800">
                <a:solidFill>
                  <a:schemeClr val="accent5">
                    <a:lumMod val="50000"/>
                  </a:schemeClr>
                </a:solidFill>
                <a:latin typeface="Andale Mono" panose="020B0509000000000004" pitchFamily="49" charset="0"/>
                <a:ea typeface="Source Sans Pro"/>
                <a:cs typeface="Calibri"/>
              </a:rPr>
              <a:t>2 == 2</a:t>
            </a:r>
          </a:p>
          <a:p>
            <a:r>
              <a:rPr lang="en-GB" sz="2800">
                <a:solidFill>
                  <a:schemeClr val="accent5">
                    <a:lumMod val="50000"/>
                  </a:schemeClr>
                </a:solidFill>
                <a:latin typeface="Andale Mono" panose="020B0509000000000004" pitchFamily="49" charset="0"/>
                <a:ea typeface="Source Sans Pro"/>
                <a:cs typeface="Calibri"/>
              </a:rPr>
              <a:t>2 == 3</a:t>
            </a:r>
          </a:p>
          <a:p>
            <a:endParaRPr lang="en-GB" sz="2800">
              <a:solidFill>
                <a:schemeClr val="accent5">
                  <a:lumMod val="50000"/>
                </a:schemeClr>
              </a:solidFill>
              <a:latin typeface="Andale Mono" panose="020B0509000000000004" pitchFamily="49" charset="0"/>
              <a:ea typeface="Source Sans Pro"/>
              <a:cs typeface="Calibri"/>
            </a:endParaRPr>
          </a:p>
          <a:p>
            <a:r>
              <a:rPr lang="en-GB" sz="2800">
                <a:solidFill>
                  <a:schemeClr val="accent5">
                    <a:lumMod val="50000"/>
                  </a:schemeClr>
                </a:solidFill>
                <a:latin typeface="Andale Mono" panose="020B0509000000000004" pitchFamily="49" charset="0"/>
                <a:ea typeface="Source Sans Pro"/>
                <a:cs typeface="Calibri"/>
              </a:rPr>
              <a:t>"apple" == "apple"</a:t>
            </a:r>
          </a:p>
          <a:p>
            <a:r>
              <a:rPr lang="en-GB" sz="2800">
                <a:solidFill>
                  <a:schemeClr val="accent5">
                    <a:lumMod val="50000"/>
                  </a:schemeClr>
                </a:solidFill>
                <a:latin typeface="Andale Mono" panose="020B0509000000000004" pitchFamily="49" charset="0"/>
                <a:ea typeface="Source Sans Pro"/>
                <a:cs typeface="Calibri"/>
              </a:rPr>
              <a:t>"apple" == "orange"</a:t>
            </a:r>
          </a:p>
          <a:p>
            <a:r>
              <a:rPr lang="en-GB" sz="2800">
                <a:solidFill>
                  <a:schemeClr val="accent5">
                    <a:lumMod val="50000"/>
                  </a:schemeClr>
                </a:solidFill>
                <a:latin typeface="Andale Mono" panose="020B0509000000000004" pitchFamily="49" charset="0"/>
                <a:ea typeface="Source Sans Pro"/>
                <a:cs typeface="Calibri"/>
              </a:rPr>
              <a:t>"apple" == "Apple"</a:t>
            </a:r>
          </a:p>
          <a:p>
            <a:endParaRPr lang="en-GB" sz="2800">
              <a:solidFill>
                <a:schemeClr val="accent5">
                  <a:lumMod val="50000"/>
                </a:schemeClr>
              </a:solidFill>
              <a:latin typeface="Andale Mono" panose="020B0509000000000004" pitchFamily="49" charset="0"/>
              <a:ea typeface="Source Sans Pro"/>
              <a:cs typeface="Calibri"/>
            </a:endParaRPr>
          </a:p>
          <a:p>
            <a:r>
              <a:rPr lang="en-GB" sz="2800">
                <a:solidFill>
                  <a:schemeClr val="accent5">
                    <a:lumMod val="50000"/>
                  </a:schemeClr>
                </a:solidFill>
                <a:latin typeface="Andale Mono" panose="020B0509000000000004" pitchFamily="49" charset="0"/>
                <a:ea typeface="Source Sans Pro"/>
                <a:cs typeface="Calibri"/>
              </a:rPr>
              <a:t>”2023" == 2023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9D2BD1-F431-F1B8-7C19-1B40110A7DEB}"/>
              </a:ext>
            </a:extLst>
          </p:cNvPr>
          <p:cNvSpPr txBox="1"/>
          <p:nvPr/>
        </p:nvSpPr>
        <p:spPr>
          <a:xfrm>
            <a:off x="419698" y="965900"/>
            <a:ext cx="614498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400" b="1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Comparing Variables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63AF8B-817B-A7C7-9870-416EFAB3C078}"/>
              </a:ext>
            </a:extLst>
          </p:cNvPr>
          <p:cNvSpPr txBox="1"/>
          <p:nvPr/>
        </p:nvSpPr>
        <p:spPr>
          <a:xfrm>
            <a:off x="4678735" y="1683127"/>
            <a:ext cx="1417266" cy="35394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800" i="1">
                <a:solidFill>
                  <a:schemeClr val="accent5">
                    <a:lumMod val="50000"/>
                  </a:schemeClr>
                </a:solidFill>
                <a:latin typeface="Andale Mono" panose="020B0509000000000004" pitchFamily="49" charset="0"/>
                <a:ea typeface="Source Sans Pro"/>
                <a:cs typeface="Calibri"/>
              </a:rPr>
              <a:t>True</a:t>
            </a:r>
          </a:p>
          <a:p>
            <a:r>
              <a:rPr lang="en-GB" sz="2800" i="1">
                <a:solidFill>
                  <a:schemeClr val="accent5">
                    <a:lumMod val="50000"/>
                  </a:schemeClr>
                </a:solidFill>
                <a:latin typeface="Andale Mono" panose="020B0509000000000004" pitchFamily="49" charset="0"/>
                <a:ea typeface="Source Sans Pro"/>
                <a:cs typeface="Calibri"/>
              </a:rPr>
              <a:t>False</a:t>
            </a:r>
          </a:p>
          <a:p>
            <a:endParaRPr lang="en-GB" sz="2800" i="1">
              <a:solidFill>
                <a:schemeClr val="accent5">
                  <a:lumMod val="50000"/>
                </a:schemeClr>
              </a:solidFill>
              <a:latin typeface="Andale Mono" panose="020B0509000000000004" pitchFamily="49" charset="0"/>
              <a:ea typeface="Source Sans Pro"/>
              <a:cs typeface="Calibri"/>
            </a:endParaRPr>
          </a:p>
          <a:p>
            <a:r>
              <a:rPr lang="en-GB" sz="2800" i="1">
                <a:solidFill>
                  <a:schemeClr val="accent5">
                    <a:lumMod val="50000"/>
                  </a:schemeClr>
                </a:solidFill>
                <a:latin typeface="Andale Mono" panose="020B0509000000000004" pitchFamily="49" charset="0"/>
                <a:ea typeface="Source Sans Pro"/>
                <a:cs typeface="Calibri"/>
              </a:rPr>
              <a:t>True</a:t>
            </a:r>
          </a:p>
          <a:p>
            <a:r>
              <a:rPr lang="en-GB" sz="2800" i="1">
                <a:solidFill>
                  <a:schemeClr val="accent5">
                    <a:lumMod val="50000"/>
                  </a:schemeClr>
                </a:solidFill>
                <a:latin typeface="Andale Mono" panose="020B0509000000000004" pitchFamily="49" charset="0"/>
                <a:ea typeface="Source Sans Pro"/>
                <a:cs typeface="Calibri"/>
              </a:rPr>
              <a:t>False</a:t>
            </a:r>
          </a:p>
          <a:p>
            <a:r>
              <a:rPr lang="en-GB" sz="2800" i="1">
                <a:solidFill>
                  <a:schemeClr val="accent5">
                    <a:lumMod val="50000"/>
                  </a:schemeClr>
                </a:solidFill>
                <a:latin typeface="Andale Mono" panose="020B0509000000000004" pitchFamily="49" charset="0"/>
                <a:ea typeface="Source Sans Pro"/>
                <a:cs typeface="Calibri"/>
              </a:rPr>
              <a:t>False</a:t>
            </a:r>
          </a:p>
          <a:p>
            <a:endParaRPr lang="en-GB" sz="2800" i="1">
              <a:solidFill>
                <a:schemeClr val="accent5">
                  <a:lumMod val="50000"/>
                </a:schemeClr>
              </a:solidFill>
              <a:latin typeface="Andale Mono" panose="020B0509000000000004" pitchFamily="49" charset="0"/>
              <a:ea typeface="Source Sans Pro"/>
              <a:cs typeface="Calibri"/>
            </a:endParaRPr>
          </a:p>
          <a:p>
            <a:r>
              <a:rPr lang="en-GB" sz="2800" i="1">
                <a:solidFill>
                  <a:schemeClr val="accent5">
                    <a:lumMod val="50000"/>
                  </a:schemeClr>
                </a:solidFill>
                <a:latin typeface="Andale Mono" panose="020B0509000000000004" pitchFamily="49" charset="0"/>
                <a:ea typeface="Source Sans Pro"/>
                <a:cs typeface="Calibri"/>
              </a:rPr>
              <a:t>False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56B6F34-1557-EADB-C3AE-67424EEA877A}"/>
              </a:ext>
            </a:extLst>
          </p:cNvPr>
          <p:cNvSpPr txBox="1"/>
          <p:nvPr/>
        </p:nvSpPr>
        <p:spPr>
          <a:xfrm>
            <a:off x="8604887" y="1683123"/>
            <a:ext cx="3304083" cy="35394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800">
                <a:solidFill>
                  <a:schemeClr val="accent5">
                    <a:lumMod val="50000"/>
                  </a:schemeClr>
                </a:solidFill>
                <a:latin typeface="Andale Mono" panose="020B0509000000000004" pitchFamily="49" charset="0"/>
                <a:ea typeface="Source Sans Pro"/>
                <a:cs typeface="Calibri"/>
              </a:rPr>
              <a:t>2 &lt; 2</a:t>
            </a:r>
          </a:p>
          <a:p>
            <a:r>
              <a:rPr lang="en-GB" sz="2800">
                <a:solidFill>
                  <a:schemeClr val="accent5">
                    <a:lumMod val="50000"/>
                  </a:schemeClr>
                </a:solidFill>
                <a:latin typeface="Andale Mono" panose="020B0509000000000004" pitchFamily="49" charset="0"/>
                <a:ea typeface="Source Sans Pro"/>
                <a:cs typeface="Calibri"/>
              </a:rPr>
              <a:t>2 &lt; 3</a:t>
            </a:r>
          </a:p>
          <a:p>
            <a:r>
              <a:rPr lang="en-GB" sz="2800">
                <a:solidFill>
                  <a:schemeClr val="accent5">
                    <a:lumMod val="50000"/>
                  </a:schemeClr>
                </a:solidFill>
                <a:latin typeface="Andale Mono" panose="020B0509000000000004" pitchFamily="49" charset="0"/>
                <a:ea typeface="Source Sans Pro"/>
                <a:cs typeface="Calibri"/>
              </a:rPr>
              <a:t>3 &gt; 2</a:t>
            </a:r>
          </a:p>
          <a:p>
            <a:r>
              <a:rPr lang="en-GB" sz="2800">
                <a:solidFill>
                  <a:schemeClr val="accent5">
                    <a:lumMod val="50000"/>
                  </a:schemeClr>
                </a:solidFill>
                <a:latin typeface="Andale Mono" panose="020B0509000000000004" pitchFamily="49" charset="0"/>
                <a:ea typeface="Source Sans Pro"/>
                <a:cs typeface="Calibri"/>
              </a:rPr>
              <a:t>2 &lt;= 2</a:t>
            </a:r>
          </a:p>
          <a:p>
            <a:endParaRPr lang="en-GB" sz="2800">
              <a:solidFill>
                <a:schemeClr val="accent5">
                  <a:lumMod val="50000"/>
                </a:schemeClr>
              </a:solidFill>
              <a:latin typeface="Andale Mono" panose="020B0509000000000004" pitchFamily="49" charset="0"/>
              <a:ea typeface="Source Sans Pro"/>
              <a:cs typeface="Calibri"/>
            </a:endParaRPr>
          </a:p>
          <a:p>
            <a:r>
              <a:rPr lang="en-GB" sz="2800">
                <a:solidFill>
                  <a:schemeClr val="accent5">
                    <a:lumMod val="50000"/>
                  </a:schemeClr>
                </a:solidFill>
                <a:latin typeface="Andale Mono" panose="020B0509000000000004" pitchFamily="49" charset="0"/>
                <a:ea typeface="Source Sans Pro"/>
                <a:cs typeface="Calibri"/>
              </a:rPr>
              <a:t>3 != 2</a:t>
            </a:r>
          </a:p>
          <a:p>
            <a:r>
              <a:rPr lang="en-GB" sz="2800">
                <a:solidFill>
                  <a:schemeClr val="accent5">
                    <a:lumMod val="50000"/>
                  </a:schemeClr>
                </a:solidFill>
                <a:latin typeface="Andale Mono" panose="020B0509000000000004" pitchFamily="49" charset="0"/>
                <a:ea typeface="Source Sans Pro"/>
                <a:cs typeface="Calibri"/>
              </a:rPr>
              <a:t>3 != 3</a:t>
            </a:r>
          </a:p>
          <a:p>
            <a:endParaRPr lang="en-GB" sz="2800">
              <a:solidFill>
                <a:schemeClr val="accent5">
                  <a:lumMod val="50000"/>
                </a:schemeClr>
              </a:solidFill>
              <a:latin typeface="Andale Mono" panose="020B0509000000000004" pitchFamily="49" charset="0"/>
              <a:ea typeface="Source Sans Pro"/>
              <a:cs typeface="Calibri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2A19224-5168-B031-69FF-37A243F660DA}"/>
              </a:ext>
            </a:extLst>
          </p:cNvPr>
          <p:cNvSpPr txBox="1"/>
          <p:nvPr/>
        </p:nvSpPr>
        <p:spPr>
          <a:xfrm>
            <a:off x="10600562" y="1683123"/>
            <a:ext cx="1417266" cy="31085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800" i="1">
                <a:solidFill>
                  <a:schemeClr val="accent5">
                    <a:lumMod val="50000"/>
                  </a:schemeClr>
                </a:solidFill>
                <a:latin typeface="Andale Mono" panose="020B0509000000000004" pitchFamily="49" charset="0"/>
                <a:ea typeface="Source Sans Pro"/>
                <a:cs typeface="Calibri"/>
              </a:rPr>
              <a:t>False</a:t>
            </a:r>
          </a:p>
          <a:p>
            <a:r>
              <a:rPr lang="en-GB" sz="2800" i="1">
                <a:solidFill>
                  <a:schemeClr val="accent5">
                    <a:lumMod val="50000"/>
                  </a:schemeClr>
                </a:solidFill>
                <a:latin typeface="Andale Mono" panose="020B0509000000000004" pitchFamily="49" charset="0"/>
                <a:ea typeface="Source Sans Pro"/>
                <a:cs typeface="Calibri"/>
              </a:rPr>
              <a:t>True</a:t>
            </a:r>
          </a:p>
          <a:p>
            <a:r>
              <a:rPr lang="en-GB" sz="2800" i="1">
                <a:solidFill>
                  <a:schemeClr val="accent5">
                    <a:lumMod val="50000"/>
                  </a:schemeClr>
                </a:solidFill>
                <a:latin typeface="Andale Mono" panose="020B0509000000000004" pitchFamily="49" charset="0"/>
                <a:ea typeface="Source Sans Pro"/>
                <a:cs typeface="Calibri"/>
              </a:rPr>
              <a:t>True</a:t>
            </a:r>
          </a:p>
          <a:p>
            <a:r>
              <a:rPr lang="en-GB" sz="2800" i="1">
                <a:solidFill>
                  <a:schemeClr val="accent5">
                    <a:lumMod val="50000"/>
                  </a:schemeClr>
                </a:solidFill>
                <a:latin typeface="Andale Mono" panose="020B0509000000000004" pitchFamily="49" charset="0"/>
                <a:ea typeface="Source Sans Pro"/>
                <a:cs typeface="Calibri"/>
              </a:rPr>
              <a:t>True</a:t>
            </a:r>
          </a:p>
          <a:p>
            <a:endParaRPr lang="en-GB" sz="2800" i="1">
              <a:solidFill>
                <a:schemeClr val="accent5">
                  <a:lumMod val="50000"/>
                </a:schemeClr>
              </a:solidFill>
              <a:latin typeface="Andale Mono" panose="020B0509000000000004" pitchFamily="49" charset="0"/>
              <a:ea typeface="Source Sans Pro"/>
              <a:cs typeface="Calibri"/>
            </a:endParaRPr>
          </a:p>
          <a:p>
            <a:r>
              <a:rPr lang="en-GB" sz="2800" i="1">
                <a:solidFill>
                  <a:schemeClr val="accent5">
                    <a:lumMod val="50000"/>
                  </a:schemeClr>
                </a:solidFill>
                <a:latin typeface="Andale Mono" panose="020B0509000000000004" pitchFamily="49" charset="0"/>
                <a:ea typeface="Source Sans Pro"/>
                <a:cs typeface="Calibri"/>
              </a:rPr>
              <a:t>True</a:t>
            </a:r>
          </a:p>
          <a:p>
            <a:r>
              <a:rPr lang="en-GB" sz="2800" i="1">
                <a:solidFill>
                  <a:schemeClr val="accent5">
                    <a:lumMod val="50000"/>
                  </a:schemeClr>
                </a:solidFill>
                <a:latin typeface="Andale Mono" panose="020B0509000000000004" pitchFamily="49" charset="0"/>
                <a:ea typeface="Source Sans Pro"/>
                <a:cs typeface="Calibri"/>
              </a:rPr>
              <a:t>False</a:t>
            </a:r>
          </a:p>
        </p:txBody>
      </p:sp>
    </p:spTree>
    <p:extLst>
      <p:ext uri="{BB962C8B-B14F-4D97-AF65-F5344CB8AC3E}">
        <p14:creationId xmlns:p14="http://schemas.microsoft.com/office/powerpoint/2010/main" val="23486827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4967" y="1966349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8855" y="-344559"/>
            <a:ext cx="1247244" cy="12472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05" y="290763"/>
            <a:ext cx="2780986" cy="5014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9B831FA-DE59-FB51-2407-8EEDF253A512}"/>
              </a:ext>
            </a:extLst>
          </p:cNvPr>
          <p:cNvSpPr txBox="1"/>
          <p:nvPr/>
        </p:nvSpPr>
        <p:spPr>
          <a:xfrm>
            <a:off x="419698" y="1683127"/>
            <a:ext cx="10738159" cy="224676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>
                <a:solidFill>
                  <a:schemeClr val="accent5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/>
              </a:rPr>
              <a:t>Controlling what part of your code gets executed based on conditions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>
                <a:solidFill>
                  <a:schemeClr val="accent5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/>
              </a:rPr>
              <a:t>E.g., “If the traffic light is green, go, otherwise, wait.”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800">
              <a:solidFill>
                <a:schemeClr val="accent5">
                  <a:lumMod val="50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Calibri"/>
            </a:endParaRPr>
          </a:p>
          <a:p>
            <a:endParaRPr lang="en-GB" sz="2800">
              <a:solidFill>
                <a:schemeClr val="accent5">
                  <a:lumMod val="50000"/>
                </a:schemeClr>
              </a:solidFill>
              <a:latin typeface="Andale Mono" panose="020B0509000000000004" pitchFamily="49" charset="0"/>
              <a:ea typeface="Source Sans Pro"/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9D2BD1-F431-F1B8-7C19-1B40110A7DEB}"/>
              </a:ext>
            </a:extLst>
          </p:cNvPr>
          <p:cNvSpPr txBox="1"/>
          <p:nvPr/>
        </p:nvSpPr>
        <p:spPr>
          <a:xfrm>
            <a:off x="419698" y="965900"/>
            <a:ext cx="614498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400" b="1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Conditionals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30B000A-F2AE-E25B-BACE-14038C1BF4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4387" y="3325640"/>
            <a:ext cx="3873500" cy="1905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44C8519-FE94-7C48-3428-45561BA87F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67887" y="3278468"/>
            <a:ext cx="4533900" cy="193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7130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8F24172-CD57-4595-8E33-D7120E4CF1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596" y="400584"/>
            <a:ext cx="3831944" cy="75411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FE97E92-32AB-4C48-82A5-1E30001ACB6A}"/>
              </a:ext>
            </a:extLst>
          </p:cNvPr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04FD67A-C976-4C84-A848-3C9F53B2748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28DB050-4806-4313-9B74-AA38CD2AF605}"/>
              </a:ext>
            </a:extLst>
          </p:cNvPr>
          <p:cNvSpPr/>
          <p:nvPr/>
        </p:nvSpPr>
        <p:spPr>
          <a:xfrm>
            <a:off x="5058930" y="6400800"/>
            <a:ext cx="221969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894BBF0-BFF5-48AA-B957-02552792D74C}"/>
              </a:ext>
            </a:extLst>
          </p:cNvPr>
          <p:cNvSpPr txBox="1"/>
          <p:nvPr/>
        </p:nvSpPr>
        <p:spPr>
          <a:xfrm>
            <a:off x="93357" y="2192041"/>
            <a:ext cx="5480979" cy="1768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GB" sz="3200" b="1" i="0">
                <a:solidFill>
                  <a:srgbClr val="002060"/>
                </a:solidFill>
                <a:effectLst/>
                <a:latin typeface="Integral CF Bold" panose="00000800000000000000" pitchFamily="50" charset="0"/>
              </a:rPr>
              <a:t>Week 2:</a:t>
            </a:r>
          </a:p>
          <a:p>
            <a:pPr algn="ctr">
              <a:lnSpc>
                <a:spcPct val="120000"/>
              </a:lnSpc>
            </a:pPr>
            <a:r>
              <a:rPr lang="en-GB" sz="3200" b="1">
                <a:solidFill>
                  <a:srgbClr val="002060"/>
                </a:solidFill>
                <a:latin typeface="Integral CF Bold" panose="00000800000000000000" pitchFamily="50" charset="0"/>
              </a:rPr>
              <a:t>Using and writing Functions</a:t>
            </a:r>
            <a:endParaRPr lang="en-GB" sz="3200" b="1" i="0">
              <a:solidFill>
                <a:srgbClr val="002060"/>
              </a:solidFill>
              <a:effectLst/>
              <a:latin typeface="Integral CF Bold" panose="00000800000000000000" pitchFamily="50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1CD403B-966F-453F-9F01-EB2D480A5B9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3293" y="-730896"/>
            <a:ext cx="2721028" cy="2721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0754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949662" y="1597017"/>
            <a:ext cx="1107996" cy="1200329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endParaRPr lang="en-GB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endParaRPr lang="en-GB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r>
              <a:rPr lang="en-GB">
                <a:solidFill>
                  <a:srgbClr val="002E5F"/>
                </a:solidFill>
              </a:rPr>
              <a:t>	</a:t>
            </a:r>
            <a:endParaRPr lang="en-GB" i="1">
              <a:solidFill>
                <a:srgbClr val="002E5F"/>
              </a:solidFill>
              <a:cs typeface="Calibri" panose="020F0502020204030204"/>
            </a:endParaRPr>
          </a:p>
          <a:p>
            <a:r>
              <a:rPr lang="en-GB">
                <a:solidFill>
                  <a:srgbClr val="002E5F"/>
                </a:solidFill>
                <a:latin typeface="Integral CF Bold" panose="00000800000000000000" pitchFamily="50" charset="0"/>
              </a:rPr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4967" y="1966349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8855" y="-344559"/>
            <a:ext cx="1247244" cy="12472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05" y="290763"/>
            <a:ext cx="2780986" cy="5014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9B831FA-DE59-FB51-2407-8EEDF253A512}"/>
              </a:ext>
            </a:extLst>
          </p:cNvPr>
          <p:cNvSpPr txBox="1"/>
          <p:nvPr/>
        </p:nvSpPr>
        <p:spPr>
          <a:xfrm>
            <a:off x="761284" y="1363917"/>
            <a:ext cx="10856376" cy="378565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400" b="1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Whilst you are coming in, open up your web browser and load up </a:t>
            </a:r>
            <a:r>
              <a:rPr lang="en-GB" sz="2400" b="1" err="1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Noteable</a:t>
            </a:r>
            <a:r>
              <a:rPr lang="en-GB" sz="2400" b="1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:</a:t>
            </a:r>
          </a:p>
          <a:p>
            <a:endParaRPr lang="en-GB" sz="2400" b="1">
              <a:solidFill>
                <a:schemeClr val="accent5">
                  <a:lumMod val="50000"/>
                </a:schemeClr>
              </a:solidFill>
              <a:latin typeface="Source Sans Pro"/>
              <a:ea typeface="Source Sans Pro"/>
              <a:cs typeface="Calibri"/>
              <a:hlinkClick r:id="rId6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GB" sz="240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https://noteable.edina.ac.uk/login</a:t>
            </a:r>
            <a:r>
              <a:rPr lang="en-GB" sz="240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 </a:t>
            </a:r>
          </a:p>
          <a:p>
            <a:r>
              <a:rPr lang="en-GB" sz="240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→ log in with your student/staff account</a:t>
            </a:r>
          </a:p>
          <a:p>
            <a:r>
              <a:rPr lang="en-GB" sz="240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→ select Python 3 and start the server</a:t>
            </a:r>
          </a:p>
          <a:p>
            <a:r>
              <a:rPr lang="en-GB" sz="240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→ from last week you should have all the files, if you do not then...</a:t>
            </a:r>
          </a:p>
          <a:p>
            <a:endParaRPr lang="en-GB" sz="2400" b="1">
              <a:solidFill>
                <a:srgbClr val="FF0000"/>
              </a:solidFill>
              <a:latin typeface="Source Sans Pro"/>
              <a:ea typeface="Source Sans Pro"/>
              <a:cs typeface="Calibri"/>
            </a:endParaRPr>
          </a:p>
          <a:p>
            <a:r>
              <a:rPr lang="en-GB" sz="2400" i="1">
                <a:solidFill>
                  <a:srgbClr val="FF0000"/>
                </a:solidFill>
                <a:latin typeface="Source Sans Pro"/>
                <a:ea typeface="Source Sans Pro"/>
                <a:cs typeface="Calibri"/>
              </a:rPr>
              <a:t>click “+</a:t>
            </a:r>
            <a:r>
              <a:rPr lang="en-GB" sz="2400" i="1" err="1">
                <a:solidFill>
                  <a:srgbClr val="FF0000"/>
                </a:solidFill>
                <a:latin typeface="Source Sans Pro"/>
                <a:ea typeface="Source Sans Pro"/>
                <a:cs typeface="Calibri"/>
              </a:rPr>
              <a:t>GitRepo</a:t>
            </a:r>
            <a:r>
              <a:rPr lang="en-GB" sz="2400" i="1">
                <a:solidFill>
                  <a:srgbClr val="FF0000"/>
                </a:solidFill>
                <a:latin typeface="Source Sans Pro"/>
                <a:ea typeface="Source Sans Pro"/>
                <a:cs typeface="Calibri"/>
              </a:rPr>
              <a:t>” (top right) add the GitHub link below, and click “clone”. </a:t>
            </a:r>
            <a:endParaRPr lang="en-GB" sz="2400" i="1">
              <a:solidFill>
                <a:srgbClr val="FF0000"/>
              </a:solidFill>
              <a:ea typeface="Calibri"/>
              <a:cs typeface="Calibri"/>
            </a:endParaRPr>
          </a:p>
          <a:p>
            <a:r>
              <a:rPr lang="en-GB" sz="2400" i="1">
                <a:solidFill>
                  <a:srgbClr val="FF0000"/>
                </a:solidFill>
                <a:latin typeface="Source Sans Pro"/>
                <a:ea typeface="Source Sans Pro"/>
                <a:cs typeface="Calibri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https://github.com/DCS-training/IntroToPython_2023</a:t>
            </a:r>
            <a:r>
              <a:rPr lang="en-GB" sz="2400" i="1">
                <a:solidFill>
                  <a:srgbClr val="FF0000"/>
                </a:solidFill>
                <a:latin typeface="Source Sans Pro"/>
                <a:ea typeface="Source Sans Pro"/>
                <a:cs typeface="Calibri"/>
              </a:rPr>
              <a:t> </a:t>
            </a:r>
          </a:p>
          <a:p>
            <a:r>
              <a:rPr lang="en-GB" sz="2400" b="1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646B47-F41C-1583-8048-13D04746F144}"/>
              </a:ext>
            </a:extLst>
          </p:cNvPr>
          <p:cNvSpPr txBox="1"/>
          <p:nvPr/>
        </p:nvSpPr>
        <p:spPr>
          <a:xfrm>
            <a:off x="4504859" y="546883"/>
            <a:ext cx="2999387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3200" b="1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Welcome Back!</a:t>
            </a:r>
            <a:endParaRPr lang="en-GB" sz="3200" i="1">
              <a:solidFill>
                <a:schemeClr val="accent5">
                  <a:lumMod val="50000"/>
                </a:schemeClr>
              </a:solidFill>
              <a:latin typeface="Source Sans Pro"/>
              <a:ea typeface="Source Sans Pro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291118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949662" y="1597017"/>
            <a:ext cx="1107996" cy="1200329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endParaRPr lang="en-GB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endParaRPr lang="en-GB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r>
              <a:rPr lang="en-GB">
                <a:solidFill>
                  <a:srgbClr val="002E5F"/>
                </a:solidFill>
              </a:rPr>
              <a:t>	</a:t>
            </a:r>
            <a:endParaRPr lang="en-GB" i="1">
              <a:solidFill>
                <a:srgbClr val="002E5F"/>
              </a:solidFill>
              <a:cs typeface="Calibri" panose="020F0502020204030204"/>
            </a:endParaRPr>
          </a:p>
          <a:p>
            <a:r>
              <a:rPr lang="en-GB">
                <a:solidFill>
                  <a:srgbClr val="002E5F"/>
                </a:solidFill>
                <a:latin typeface="Integral CF Bold" panose="00000800000000000000" pitchFamily="50" charset="0"/>
              </a:rPr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4967" y="1966349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8855" y="-344559"/>
            <a:ext cx="1247244" cy="12472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05" y="290763"/>
            <a:ext cx="2780986" cy="5014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9B831FA-DE59-FB51-2407-8EEDF253A512}"/>
              </a:ext>
            </a:extLst>
          </p:cNvPr>
          <p:cNvSpPr txBox="1"/>
          <p:nvPr/>
        </p:nvSpPr>
        <p:spPr>
          <a:xfrm>
            <a:off x="4504859" y="546883"/>
            <a:ext cx="2999387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3200" b="1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Welcome Back!</a:t>
            </a:r>
            <a:endParaRPr lang="en-GB" sz="3200" i="1">
              <a:solidFill>
                <a:schemeClr val="accent5">
                  <a:lumMod val="50000"/>
                </a:schemeClr>
              </a:solidFill>
              <a:latin typeface="Source Sans Pro"/>
              <a:ea typeface="Source Sans Pro"/>
              <a:cs typeface="Calibri"/>
            </a:endParaRPr>
          </a:p>
        </p:txBody>
      </p:sp>
      <p:pic>
        <p:nvPicPr>
          <p:cNvPr id="2" name="Picture 1" descr="A person smiling at camera&#10;&#10;Description automatically generated">
            <a:extLst>
              <a:ext uri="{FF2B5EF4-FFF2-40B4-BE49-F238E27FC236}">
                <a16:creationId xmlns:a16="http://schemas.microsoft.com/office/drawing/2014/main" id="{2B834028-C3AD-B014-CE9A-779FDDE542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67822" y="1671388"/>
            <a:ext cx="4293475" cy="2423291"/>
          </a:xfrm>
          <a:prstGeom prst="rect">
            <a:avLst/>
          </a:prstGeom>
        </p:spPr>
      </p:pic>
      <p:pic>
        <p:nvPicPr>
          <p:cNvPr id="4" name="Picture 3" descr="A person smiling for a picture&#10;&#10;Description automatically generated">
            <a:extLst>
              <a:ext uri="{FF2B5EF4-FFF2-40B4-BE49-F238E27FC236}">
                <a16:creationId xmlns:a16="http://schemas.microsoft.com/office/drawing/2014/main" id="{CF99FF95-6482-7982-F5B3-29A1B13429E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87074" y="1665437"/>
            <a:ext cx="4332889" cy="243642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C49EED0-BB6F-F848-059F-858C099A6512}"/>
              </a:ext>
            </a:extLst>
          </p:cNvPr>
          <p:cNvSpPr txBox="1"/>
          <p:nvPr/>
        </p:nvSpPr>
        <p:spPr>
          <a:xfrm>
            <a:off x="2061204" y="4435710"/>
            <a:ext cx="2999387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3200" b="1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Chris Oldnall</a:t>
            </a: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928F44-9683-5783-FE8A-08D8461BDEB2}"/>
              </a:ext>
            </a:extLst>
          </p:cNvPr>
          <p:cNvSpPr txBox="1"/>
          <p:nvPr/>
        </p:nvSpPr>
        <p:spPr>
          <a:xfrm>
            <a:off x="7316376" y="4435710"/>
            <a:ext cx="2999387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3200" b="1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Sarah </a:t>
            </a:r>
            <a:r>
              <a:rPr lang="en-GB" sz="3200" b="1" err="1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Schöttler</a:t>
            </a:r>
          </a:p>
        </p:txBody>
      </p:sp>
    </p:spTree>
    <p:extLst>
      <p:ext uri="{BB962C8B-B14F-4D97-AF65-F5344CB8AC3E}">
        <p14:creationId xmlns:p14="http://schemas.microsoft.com/office/powerpoint/2010/main" val="12721198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949662" y="1597017"/>
            <a:ext cx="1107996" cy="1200329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endParaRPr lang="en-GB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endParaRPr lang="en-GB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r>
              <a:rPr lang="en-GB">
                <a:solidFill>
                  <a:srgbClr val="002E5F"/>
                </a:solidFill>
              </a:rPr>
              <a:t>	</a:t>
            </a:r>
            <a:endParaRPr lang="en-GB" i="1">
              <a:solidFill>
                <a:srgbClr val="002E5F"/>
              </a:solidFill>
              <a:cs typeface="Calibri" panose="020F0502020204030204"/>
            </a:endParaRPr>
          </a:p>
          <a:p>
            <a:r>
              <a:rPr lang="en-GB">
                <a:solidFill>
                  <a:srgbClr val="002E5F"/>
                </a:solidFill>
                <a:latin typeface="Integral CF Bold" panose="00000800000000000000" pitchFamily="50" charset="0"/>
              </a:rPr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4967" y="1966349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8855" y="-344559"/>
            <a:ext cx="1247244" cy="12472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05" y="290763"/>
            <a:ext cx="2780986" cy="5014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9B831FA-DE59-FB51-2407-8EEDF253A512}"/>
              </a:ext>
            </a:extLst>
          </p:cNvPr>
          <p:cNvSpPr txBox="1"/>
          <p:nvPr/>
        </p:nvSpPr>
        <p:spPr>
          <a:xfrm>
            <a:off x="4504859" y="546883"/>
            <a:ext cx="2999387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3200" b="1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Last week...</a:t>
            </a:r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B1FDF8F-6CF3-38D3-253B-97BDEF57124E}"/>
              </a:ext>
            </a:extLst>
          </p:cNvPr>
          <p:cNvSpPr txBox="1"/>
          <p:nvPr/>
        </p:nvSpPr>
        <p:spPr>
          <a:xfrm>
            <a:off x="4504859" y="3095641"/>
            <a:ext cx="2999387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3200" b="1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...this week...</a:t>
            </a:r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378FBE2-3330-ED88-267A-8A3BB5229595}"/>
              </a:ext>
            </a:extLst>
          </p:cNvPr>
          <p:cNvSpPr txBox="1"/>
          <p:nvPr/>
        </p:nvSpPr>
        <p:spPr>
          <a:xfrm>
            <a:off x="3611480" y="1597917"/>
            <a:ext cx="4970076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Write and run,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logic and conditionals.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0202357-2F3D-2A76-B101-AC9CBF12C554}"/>
              </a:ext>
            </a:extLst>
          </p:cNvPr>
          <p:cNvSpPr txBox="1"/>
          <p:nvPr/>
        </p:nvSpPr>
        <p:spPr>
          <a:xfrm>
            <a:off x="3611480" y="3975883"/>
            <a:ext cx="5101456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Functions,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and more functions!</a:t>
            </a:r>
          </a:p>
        </p:txBody>
      </p:sp>
    </p:spTree>
    <p:extLst>
      <p:ext uri="{BB962C8B-B14F-4D97-AF65-F5344CB8AC3E}">
        <p14:creationId xmlns:p14="http://schemas.microsoft.com/office/powerpoint/2010/main" val="42539866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93B4662-2E24-091A-0EFB-5E5DFBDEEFC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185"/>
          <a:stretch/>
        </p:blipFill>
        <p:spPr>
          <a:xfrm>
            <a:off x="0" y="0"/>
            <a:ext cx="6086168" cy="596425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949662" y="1597017"/>
            <a:ext cx="1107996" cy="1200329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endParaRPr lang="en-GB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endParaRPr lang="en-GB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r>
              <a:rPr lang="en-GB">
                <a:solidFill>
                  <a:srgbClr val="002E5F"/>
                </a:solidFill>
              </a:rPr>
              <a:t>	</a:t>
            </a:r>
            <a:endParaRPr lang="en-GB" i="1">
              <a:solidFill>
                <a:srgbClr val="002E5F"/>
              </a:solidFill>
              <a:cs typeface="Calibri" panose="020F0502020204030204"/>
            </a:endParaRPr>
          </a:p>
          <a:p>
            <a:r>
              <a:rPr lang="en-GB">
                <a:solidFill>
                  <a:srgbClr val="002E5F"/>
                </a:solidFill>
                <a:latin typeface="Integral CF Bold" panose="00000800000000000000" pitchFamily="50" charset="0"/>
              </a:rPr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4967" y="1966349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358081" y="290763"/>
            <a:ext cx="5380739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sz="4000">
                <a:solidFill>
                  <a:srgbClr val="002060"/>
                </a:solidFill>
                <a:latin typeface="Integral CF Bold"/>
              </a:rPr>
              <a:t>Welcome!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8855" y="-344559"/>
            <a:ext cx="1247244" cy="12472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05" y="290763"/>
            <a:ext cx="2780986" cy="50144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33CDA42-D214-6466-1C1D-7BFB6135FDB3}"/>
              </a:ext>
            </a:extLst>
          </p:cNvPr>
          <p:cNvSpPr txBox="1"/>
          <p:nvPr/>
        </p:nvSpPr>
        <p:spPr>
          <a:xfrm>
            <a:off x="6357277" y="1875097"/>
            <a:ext cx="5325471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buChar char="•"/>
            </a:pPr>
            <a:r>
              <a:rPr lang="en-GB" sz="2400" b="1" dirty="0">
                <a:solidFill>
                  <a:srgbClr val="002E5F"/>
                </a:solidFill>
                <a:latin typeface="Source Sans Pro"/>
                <a:ea typeface="Source Sans Pro"/>
                <a:cs typeface="Arial"/>
              </a:rPr>
              <a:t>Introductions</a:t>
            </a:r>
          </a:p>
          <a:p>
            <a:pPr>
              <a:buChar char="•"/>
            </a:pPr>
            <a:endParaRPr lang="en-GB" sz="2400" b="1" dirty="0">
              <a:solidFill>
                <a:srgbClr val="002E5F"/>
              </a:solidFill>
              <a:latin typeface="Source Sans Pro"/>
              <a:ea typeface="Source Sans Pro"/>
              <a:cs typeface="Arial"/>
            </a:endParaRPr>
          </a:p>
          <a:p>
            <a:pPr>
              <a:buChar char="•"/>
            </a:pPr>
            <a:r>
              <a:rPr lang="en-GB" sz="2400" b="1" dirty="0">
                <a:solidFill>
                  <a:srgbClr val="002E5F"/>
                </a:solidFill>
                <a:latin typeface="Source Sans Pro"/>
                <a:ea typeface="Source Sans Pro"/>
                <a:cs typeface="Arial"/>
              </a:rPr>
              <a:t>Can everyone access </a:t>
            </a:r>
            <a:r>
              <a:rPr lang="en-GB" sz="2400" b="1" dirty="0" err="1">
                <a:solidFill>
                  <a:srgbClr val="002E5F"/>
                </a:solidFill>
                <a:latin typeface="Source Sans Pro"/>
                <a:ea typeface="Source Sans Pro"/>
                <a:cs typeface="Arial"/>
              </a:rPr>
              <a:t>Noteable</a:t>
            </a:r>
            <a:r>
              <a:rPr lang="en-GB" sz="2400" b="1" dirty="0">
                <a:solidFill>
                  <a:srgbClr val="002E5F"/>
                </a:solidFill>
                <a:latin typeface="Source Sans Pro"/>
                <a:ea typeface="Source Sans Pro"/>
                <a:cs typeface="Arial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139276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949662" y="1597017"/>
            <a:ext cx="1107996" cy="1200329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endParaRPr lang="en-GB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endParaRPr lang="en-GB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r>
              <a:rPr lang="en-GB">
                <a:solidFill>
                  <a:srgbClr val="002E5F"/>
                </a:solidFill>
              </a:rPr>
              <a:t>	</a:t>
            </a:r>
            <a:endParaRPr lang="en-GB" i="1">
              <a:solidFill>
                <a:srgbClr val="002E5F"/>
              </a:solidFill>
              <a:cs typeface="Calibri" panose="020F0502020204030204"/>
            </a:endParaRPr>
          </a:p>
          <a:p>
            <a:r>
              <a:rPr lang="en-GB">
                <a:solidFill>
                  <a:srgbClr val="002E5F"/>
                </a:solidFill>
                <a:latin typeface="Integral CF Bold" panose="00000800000000000000" pitchFamily="50" charset="0"/>
              </a:rPr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4967" y="1966349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8855" y="-344559"/>
            <a:ext cx="1247244" cy="12472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05" y="290763"/>
            <a:ext cx="2780986" cy="5014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9B831FA-DE59-FB51-2407-8EEDF253A512}"/>
              </a:ext>
            </a:extLst>
          </p:cNvPr>
          <p:cNvSpPr txBox="1"/>
          <p:nvPr/>
        </p:nvSpPr>
        <p:spPr>
          <a:xfrm>
            <a:off x="2126893" y="1190642"/>
            <a:ext cx="3669422" cy="144655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742950" indent="-742950" algn="ctr">
              <a:buAutoNum type="arabicPeriod"/>
            </a:pPr>
            <a:r>
              <a:rPr lang="en-GB" sz="4400" b="1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What is a function?</a:t>
            </a:r>
            <a:endParaRPr lang="en-US" sz="4400">
              <a:solidFill>
                <a:schemeClr val="accent5">
                  <a:lumMod val="50000"/>
                </a:schemeClr>
              </a:solidFill>
              <a:ea typeface="Calibri" panose="020F0502020204030204"/>
              <a:cs typeface="Calibri" panose="020F0502020204030204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28B6933-6EF3-1A6F-03CC-9AE572ACD0E7}"/>
              </a:ext>
            </a:extLst>
          </p:cNvPr>
          <p:cNvSpPr txBox="1"/>
          <p:nvPr/>
        </p:nvSpPr>
        <p:spPr>
          <a:xfrm>
            <a:off x="6567514" y="2359918"/>
            <a:ext cx="4260629" cy="144655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4400" b="1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2. Why do we use functions?</a:t>
            </a:r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F81DD0-4A68-F0E9-787E-BA2196668F48}"/>
              </a:ext>
            </a:extLst>
          </p:cNvPr>
          <p:cNvSpPr txBox="1"/>
          <p:nvPr/>
        </p:nvSpPr>
        <p:spPr>
          <a:xfrm>
            <a:off x="1745893" y="3279574"/>
            <a:ext cx="4260629" cy="212365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4400" b="1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3. How do I make a function in Python?</a:t>
            </a:r>
          </a:p>
        </p:txBody>
      </p:sp>
    </p:spTree>
    <p:extLst>
      <p:ext uri="{BB962C8B-B14F-4D97-AF65-F5344CB8AC3E}">
        <p14:creationId xmlns:p14="http://schemas.microsoft.com/office/powerpoint/2010/main" val="38386474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4967" y="1966349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8855" y="-344559"/>
            <a:ext cx="1247244" cy="12472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05" y="290763"/>
            <a:ext cx="2780986" cy="5014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9B831FA-DE59-FB51-2407-8EEDF253A512}"/>
              </a:ext>
            </a:extLst>
          </p:cNvPr>
          <p:cNvSpPr txBox="1"/>
          <p:nvPr/>
        </p:nvSpPr>
        <p:spPr>
          <a:xfrm>
            <a:off x="3887376" y="362952"/>
            <a:ext cx="6007973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742950" indent="-742950" algn="ctr">
              <a:buAutoNum type="arabicPeriod"/>
            </a:pPr>
            <a:r>
              <a:rPr lang="en-GB" sz="4400" b="1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What is a function?</a:t>
            </a:r>
            <a:endParaRPr lang="en-US" sz="4400">
              <a:solidFill>
                <a:schemeClr val="accent5">
                  <a:lumMod val="50000"/>
                </a:schemeClr>
              </a:solidFill>
              <a:ea typeface="Calibri" panose="020F0502020204030204"/>
              <a:cs typeface="Calibri" panose="020F0502020204030204"/>
            </a:endParaRPr>
          </a:p>
        </p:txBody>
      </p:sp>
      <p:pic>
        <p:nvPicPr>
          <p:cNvPr id="5" name="Picture 4" descr="A machine with buttons and buttons&#10;&#10;Description automatically generated">
            <a:extLst>
              <a:ext uri="{FF2B5EF4-FFF2-40B4-BE49-F238E27FC236}">
                <a16:creationId xmlns:a16="http://schemas.microsoft.com/office/drawing/2014/main" id="{9519E95C-310E-A0BD-D4EA-A2CAEE5205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66655" y="1669473"/>
            <a:ext cx="5264727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4877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4967" y="1966349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8855" y="-344559"/>
            <a:ext cx="1247244" cy="12472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05" y="290763"/>
            <a:ext cx="2780986" cy="5014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9B831FA-DE59-FB51-2407-8EEDF253A512}"/>
              </a:ext>
            </a:extLst>
          </p:cNvPr>
          <p:cNvSpPr txBox="1"/>
          <p:nvPr/>
        </p:nvSpPr>
        <p:spPr>
          <a:xfrm>
            <a:off x="3887376" y="362952"/>
            <a:ext cx="6007973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742950" indent="-742950" algn="ctr">
              <a:buAutoNum type="arabicPeriod"/>
            </a:pPr>
            <a:r>
              <a:rPr lang="en-GB" sz="4400" b="1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What is a function?</a:t>
            </a:r>
            <a:endParaRPr lang="en-US" sz="4400">
              <a:solidFill>
                <a:schemeClr val="accent5">
                  <a:lumMod val="50000"/>
                </a:schemeClr>
              </a:solidFill>
              <a:ea typeface="Calibri" panose="020F0502020204030204"/>
              <a:cs typeface="Calibri" panose="020F0502020204030204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2773D08-02E9-9F11-48EE-70B1E611F427}"/>
              </a:ext>
            </a:extLst>
          </p:cNvPr>
          <p:cNvSpPr txBox="1"/>
          <p:nvPr/>
        </p:nvSpPr>
        <p:spPr>
          <a:xfrm>
            <a:off x="1141548" y="1886952"/>
            <a:ext cx="10185835" cy="28623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6000" i="1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A way to generalise a process that will need to be done over and over again.</a:t>
            </a:r>
          </a:p>
        </p:txBody>
      </p:sp>
    </p:spTree>
    <p:extLst>
      <p:ext uri="{BB962C8B-B14F-4D97-AF65-F5344CB8AC3E}">
        <p14:creationId xmlns:p14="http://schemas.microsoft.com/office/powerpoint/2010/main" val="21556271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4967" y="1966349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8855" y="-344559"/>
            <a:ext cx="1247244" cy="12472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05" y="290763"/>
            <a:ext cx="2780986" cy="5014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9B831FA-DE59-FB51-2407-8EEDF253A512}"/>
              </a:ext>
            </a:extLst>
          </p:cNvPr>
          <p:cNvSpPr txBox="1"/>
          <p:nvPr/>
        </p:nvSpPr>
        <p:spPr>
          <a:xfrm>
            <a:off x="3506376" y="376090"/>
            <a:ext cx="7150972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4400" b="1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2. Why do we use functions?</a:t>
            </a:r>
            <a:endParaRPr lang="en-US" sz="4400">
              <a:solidFill>
                <a:schemeClr val="accent5">
                  <a:lumMod val="50000"/>
                </a:schemeClr>
              </a:solidFill>
              <a:ea typeface="Calibri" panose="020F0502020204030204"/>
              <a:cs typeface="Calibri" panose="020F0502020204030204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2773D08-02E9-9F11-48EE-70B1E611F427}"/>
              </a:ext>
            </a:extLst>
          </p:cNvPr>
          <p:cNvSpPr txBox="1"/>
          <p:nvPr/>
        </p:nvSpPr>
        <p:spPr>
          <a:xfrm>
            <a:off x="721135" y="2136573"/>
            <a:ext cx="11000386" cy="258532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857250" indent="-857250">
              <a:buFont typeface="Arial"/>
              <a:buChar char="•"/>
            </a:pPr>
            <a:r>
              <a:rPr lang="en-GB" sz="540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Reduce lines of code,</a:t>
            </a:r>
          </a:p>
          <a:p>
            <a:pPr marL="857250" indent="-857250">
              <a:buFont typeface="Arial"/>
              <a:buChar char="•"/>
            </a:pPr>
            <a:r>
              <a:rPr lang="en-GB" sz="540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Enhance computing performance,</a:t>
            </a:r>
          </a:p>
          <a:p>
            <a:pPr marL="857250" indent="-857250">
              <a:buFont typeface="Arial"/>
              <a:buChar char="•"/>
            </a:pPr>
            <a:r>
              <a:rPr lang="en-GB" sz="540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Make life easier!</a:t>
            </a:r>
          </a:p>
        </p:txBody>
      </p:sp>
    </p:spTree>
    <p:extLst>
      <p:ext uri="{BB962C8B-B14F-4D97-AF65-F5344CB8AC3E}">
        <p14:creationId xmlns:p14="http://schemas.microsoft.com/office/powerpoint/2010/main" val="13302458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4967" y="1966349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8855" y="-344559"/>
            <a:ext cx="1247244" cy="12472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05" y="290763"/>
            <a:ext cx="2780986" cy="5014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9B831FA-DE59-FB51-2407-8EEDF253A512}"/>
              </a:ext>
            </a:extLst>
          </p:cNvPr>
          <p:cNvSpPr txBox="1"/>
          <p:nvPr/>
        </p:nvSpPr>
        <p:spPr>
          <a:xfrm>
            <a:off x="3506376" y="376090"/>
            <a:ext cx="7150972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4400" b="1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2. Why do we use functions?</a:t>
            </a:r>
            <a:endParaRPr lang="en-US" sz="4400">
              <a:solidFill>
                <a:schemeClr val="accent5">
                  <a:lumMod val="50000"/>
                </a:schemeClr>
              </a:solidFill>
              <a:ea typeface="Calibri" panose="020F0502020204030204"/>
              <a:cs typeface="Calibri" panose="020F0502020204030204"/>
            </a:endParaRPr>
          </a:p>
        </p:txBody>
      </p:sp>
      <p:pic>
        <p:nvPicPr>
          <p:cNvPr id="4" name="Picture 3" descr="A chocolate cake with raspberries on top&#10;&#10;Description automatically generated">
            <a:extLst>
              <a:ext uri="{FF2B5EF4-FFF2-40B4-BE49-F238E27FC236}">
                <a16:creationId xmlns:a16="http://schemas.microsoft.com/office/drawing/2014/main" id="{5A5DFCB1-1BF5-B7C6-349F-2C54DE3059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17228" y="1840901"/>
            <a:ext cx="7157544" cy="3163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4234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4967" y="1966349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8855" y="-344559"/>
            <a:ext cx="1247244" cy="12472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05" y="290763"/>
            <a:ext cx="2780986" cy="5014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9B831FA-DE59-FB51-2407-8EEDF253A512}"/>
              </a:ext>
            </a:extLst>
          </p:cNvPr>
          <p:cNvSpPr txBox="1"/>
          <p:nvPr/>
        </p:nvSpPr>
        <p:spPr>
          <a:xfrm>
            <a:off x="3506376" y="376090"/>
            <a:ext cx="7150972" cy="144655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4400" b="1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 panose="020F0502020204030204"/>
              </a:rPr>
              <a:t>3. How do I make a function in Python?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D4CE4C-FDB4-A3EA-FE2A-9B1832F41D46}"/>
              </a:ext>
            </a:extLst>
          </p:cNvPr>
          <p:cNvSpPr txBox="1"/>
          <p:nvPr/>
        </p:nvSpPr>
        <p:spPr>
          <a:xfrm>
            <a:off x="1154686" y="2175987"/>
            <a:ext cx="10185835" cy="28623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1143000" indent="-1143000">
              <a:buAutoNum type="arabicPeriod"/>
            </a:pPr>
            <a:r>
              <a:rPr lang="en-GB" sz="3600" i="1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'def'</a:t>
            </a:r>
          </a:p>
          <a:p>
            <a:pPr marL="1143000" indent="-1143000">
              <a:buAutoNum type="arabicPeriod"/>
            </a:pPr>
            <a:r>
              <a:rPr lang="en-GB" sz="3600" i="1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Name</a:t>
            </a:r>
            <a:endParaRPr lang="en-GB" sz="3600">
              <a:solidFill>
                <a:schemeClr val="accent5">
                  <a:lumMod val="50000"/>
                </a:schemeClr>
              </a:solidFill>
            </a:endParaRPr>
          </a:p>
          <a:p>
            <a:pPr marL="1143000" indent="-1143000">
              <a:buAutoNum type="arabicPeriod"/>
            </a:pPr>
            <a:r>
              <a:rPr lang="en-GB" sz="3600" i="1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What goes into it (arguments)</a:t>
            </a:r>
          </a:p>
          <a:p>
            <a:pPr marL="1143000" indent="-1143000">
              <a:buAutoNum type="arabicPeriod"/>
            </a:pPr>
            <a:r>
              <a:rPr lang="en-GB" sz="3600" i="1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What it does (the steps)</a:t>
            </a:r>
          </a:p>
          <a:p>
            <a:pPr marL="1143000" indent="-1143000">
              <a:buAutoNum type="arabicPeriod"/>
            </a:pPr>
            <a:r>
              <a:rPr lang="en-GB" sz="3600" i="1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What it gives back (return value)</a:t>
            </a:r>
          </a:p>
        </p:txBody>
      </p:sp>
    </p:spTree>
    <p:extLst>
      <p:ext uri="{BB962C8B-B14F-4D97-AF65-F5344CB8AC3E}">
        <p14:creationId xmlns:p14="http://schemas.microsoft.com/office/powerpoint/2010/main" val="26060952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4967" y="1966349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8855" y="-344559"/>
            <a:ext cx="1247244" cy="12472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05" y="290763"/>
            <a:ext cx="2780986" cy="5014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9B831FA-DE59-FB51-2407-8EEDF253A512}"/>
              </a:ext>
            </a:extLst>
          </p:cNvPr>
          <p:cNvSpPr txBox="1"/>
          <p:nvPr/>
        </p:nvSpPr>
        <p:spPr>
          <a:xfrm>
            <a:off x="7009824" y="1488435"/>
            <a:ext cx="4067938" cy="280076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4400" b="1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 panose="020F0502020204030204"/>
              </a:rPr>
              <a:t>3. How do I make a function in Python?</a:t>
            </a:r>
          </a:p>
        </p:txBody>
      </p:sp>
      <p:pic>
        <p:nvPicPr>
          <p:cNvPr id="2" name="Picture 1" descr="A computer screen shot of text&#10;&#10;Description automatically generated">
            <a:extLst>
              <a:ext uri="{FF2B5EF4-FFF2-40B4-BE49-F238E27FC236}">
                <a16:creationId xmlns:a16="http://schemas.microsoft.com/office/drawing/2014/main" id="{5F75266E-0AC3-D74F-A440-B5EAD65317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3848" y="901729"/>
            <a:ext cx="6255406" cy="4283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8942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4967" y="1966349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8855" y="-344559"/>
            <a:ext cx="1247244" cy="12472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05" y="290763"/>
            <a:ext cx="2780986" cy="50144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EC2B1E2-4053-4816-2901-964578C7BAD6}"/>
              </a:ext>
            </a:extLst>
          </p:cNvPr>
          <p:cNvSpPr txBox="1"/>
          <p:nvPr/>
        </p:nvSpPr>
        <p:spPr>
          <a:xfrm>
            <a:off x="3383755" y="411124"/>
            <a:ext cx="6572903" cy="280076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4400" b="1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 panose="020F0502020204030204"/>
              </a:rPr>
              <a:t>Let's do some programming:</a:t>
            </a:r>
            <a:endParaRPr lang="en-US">
              <a:solidFill>
                <a:schemeClr val="accent5">
                  <a:lumMod val="50000"/>
                </a:schemeClr>
              </a:solidFill>
            </a:endParaRPr>
          </a:p>
          <a:p>
            <a:pPr algn="ctr"/>
            <a:r>
              <a:rPr lang="en-GB" sz="4400" b="1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 panose="020F0502020204030204"/>
              </a:rPr>
              <a:t> </a:t>
            </a:r>
            <a:r>
              <a:rPr lang="en-GB" sz="4400" i="1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 panose="020F0502020204030204"/>
              </a:rPr>
              <a:t>Session 2 – </a:t>
            </a:r>
            <a:endParaRPr lang="en-GB" i="1">
              <a:solidFill>
                <a:schemeClr val="accent5">
                  <a:lumMod val="50000"/>
                </a:schemeClr>
              </a:solidFill>
              <a:latin typeface="Calibri" panose="020F0502020204030204"/>
              <a:ea typeface="Calibri" panose="020F0502020204030204"/>
              <a:cs typeface="Calibri" panose="020F0502020204030204"/>
            </a:endParaRPr>
          </a:p>
          <a:p>
            <a:pPr algn="ctr"/>
            <a:r>
              <a:rPr lang="en-GB" sz="4400" i="1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 panose="020F0502020204030204"/>
              </a:rPr>
              <a:t>Functions = superpowers.</a:t>
            </a:r>
            <a:endParaRPr lang="en-GB" i="1">
              <a:solidFill>
                <a:schemeClr val="accent5">
                  <a:lumMod val="50000"/>
                </a:schemeClr>
              </a:solidFill>
              <a:ea typeface="Calibri"/>
              <a:cs typeface="Calibri"/>
            </a:endParaRPr>
          </a:p>
        </p:txBody>
      </p:sp>
      <p:pic>
        <p:nvPicPr>
          <p:cNvPr id="6" name="Picture 5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BCBBDA69-7AF9-0916-1634-A1BC8AB296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50745" y="3482270"/>
            <a:ext cx="6360510" cy="1653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7580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4967" y="1966349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8855" y="-344559"/>
            <a:ext cx="1247244" cy="12472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05" y="290763"/>
            <a:ext cx="2780986" cy="50144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EC2B1E2-4053-4816-2901-964578C7BAD6}"/>
              </a:ext>
            </a:extLst>
          </p:cNvPr>
          <p:cNvSpPr txBox="1"/>
          <p:nvPr/>
        </p:nvSpPr>
        <p:spPr>
          <a:xfrm>
            <a:off x="2805686" y="2662089"/>
            <a:ext cx="6572903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4400" b="1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 panose="020F0502020204030204"/>
              </a:rPr>
              <a:t>What is scope all about?</a:t>
            </a:r>
            <a:endParaRPr lang="en-US">
              <a:solidFill>
                <a:schemeClr val="accent5">
                  <a:lumMod val="50000"/>
                </a:schemeClr>
              </a:solidFill>
              <a:ea typeface="Calibri" panose="020F0502020204030204"/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9749601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4967" y="1966349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8855" y="-344559"/>
            <a:ext cx="1247244" cy="12472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05" y="290763"/>
            <a:ext cx="2780986" cy="501445"/>
          </a:xfrm>
          <a:prstGeom prst="rect">
            <a:avLst/>
          </a:prstGeom>
        </p:spPr>
      </p:pic>
      <p:pic>
        <p:nvPicPr>
          <p:cNvPr id="2" name="Picture 1" descr="A person in a jacket&#10;&#10;Description automatically generated">
            <a:extLst>
              <a:ext uri="{FF2B5EF4-FFF2-40B4-BE49-F238E27FC236}">
                <a16:creationId xmlns:a16="http://schemas.microsoft.com/office/drawing/2014/main" id="{A694ED10-9998-4138-93B2-8176B44B2C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21641" y="1315107"/>
            <a:ext cx="2077545" cy="2765097"/>
          </a:xfrm>
          <a:prstGeom prst="rect">
            <a:avLst/>
          </a:prstGeom>
        </p:spPr>
      </p:pic>
      <p:pic>
        <p:nvPicPr>
          <p:cNvPr id="3" name="Picture 2" descr="A person in a garment holding a shield&#10;&#10;Description automatically generated">
            <a:extLst>
              <a:ext uri="{FF2B5EF4-FFF2-40B4-BE49-F238E27FC236}">
                <a16:creationId xmlns:a16="http://schemas.microsoft.com/office/drawing/2014/main" id="{C41352B8-BA8F-FE5A-76FE-9C2CC5CCA8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57917" y="1317406"/>
            <a:ext cx="4906579" cy="276049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885691A-9422-7817-A11E-90A422B10782}"/>
              </a:ext>
            </a:extLst>
          </p:cNvPr>
          <p:cNvSpPr txBox="1"/>
          <p:nvPr/>
        </p:nvSpPr>
        <p:spPr>
          <a:xfrm>
            <a:off x="1062720" y="4247400"/>
            <a:ext cx="3708835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2000" b="1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 panose="020F0502020204030204"/>
              </a:rPr>
              <a:t>Local:</a:t>
            </a:r>
          </a:p>
          <a:p>
            <a:pPr algn="ctr"/>
            <a:r>
              <a:rPr lang="en-GB" sz="200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 panose="020F0502020204030204"/>
              </a:rPr>
              <a:t>Only those close to him (within the same function) who know about what he can do.</a:t>
            </a:r>
            <a:endParaRPr lang="en-GB" sz="2000" b="1">
              <a:solidFill>
                <a:schemeClr val="accent5">
                  <a:lumMod val="50000"/>
                </a:schemeClr>
              </a:solidFill>
              <a:latin typeface="Source Sans Pro"/>
              <a:ea typeface="Source Sans Pro"/>
              <a:cs typeface="Calibri" panose="020F0502020204030204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BB17180-1E9E-B1B0-D819-83AA92BCA258}"/>
              </a:ext>
            </a:extLst>
          </p:cNvPr>
          <p:cNvSpPr txBox="1"/>
          <p:nvPr/>
        </p:nvSpPr>
        <p:spPr>
          <a:xfrm>
            <a:off x="6790857" y="4247399"/>
            <a:ext cx="3708835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2000" b="1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 panose="020F0502020204030204"/>
              </a:rPr>
              <a:t>Global:</a:t>
            </a:r>
          </a:p>
          <a:p>
            <a:pPr algn="ctr"/>
            <a:r>
              <a:rPr lang="en-GB" sz="200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 panose="020F0502020204030204"/>
              </a:rPr>
              <a:t>Can be accessed by anyone, anywhere – everyone knows what he can do!</a:t>
            </a:r>
            <a:endParaRPr lang="en-GB" sz="2000" b="1">
              <a:solidFill>
                <a:schemeClr val="accent5">
                  <a:lumMod val="50000"/>
                </a:schemeClr>
              </a:solidFill>
              <a:latin typeface="Source Sans Pro"/>
              <a:ea typeface="Source Sans Pro"/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3186685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8F24172-CD57-4595-8E33-D7120E4CF1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596" y="400584"/>
            <a:ext cx="3831944" cy="75411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FE97E92-32AB-4C48-82A5-1E30001ACB6A}"/>
              </a:ext>
            </a:extLst>
          </p:cNvPr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04FD67A-C976-4C84-A848-3C9F53B2748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28DB050-4806-4313-9B74-AA38CD2AF605}"/>
              </a:ext>
            </a:extLst>
          </p:cNvPr>
          <p:cNvSpPr/>
          <p:nvPr/>
        </p:nvSpPr>
        <p:spPr>
          <a:xfrm>
            <a:off x="5058930" y="6400800"/>
            <a:ext cx="221969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894BBF0-BFF5-48AA-B957-02552792D74C}"/>
              </a:ext>
            </a:extLst>
          </p:cNvPr>
          <p:cNvSpPr txBox="1"/>
          <p:nvPr/>
        </p:nvSpPr>
        <p:spPr>
          <a:xfrm>
            <a:off x="93357" y="2192041"/>
            <a:ext cx="5480979" cy="23596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GB" sz="3200" b="1" i="0">
                <a:solidFill>
                  <a:srgbClr val="002060"/>
                </a:solidFill>
                <a:effectLst/>
                <a:latin typeface="Integral CF Bold" panose="00000800000000000000" pitchFamily="50" charset="0"/>
              </a:rPr>
              <a:t>Week 1:</a:t>
            </a:r>
          </a:p>
          <a:p>
            <a:pPr algn="ctr">
              <a:lnSpc>
                <a:spcPct val="120000"/>
              </a:lnSpc>
            </a:pPr>
            <a:r>
              <a:rPr lang="en-GB" sz="3200" b="1">
                <a:solidFill>
                  <a:srgbClr val="002060"/>
                </a:solidFill>
                <a:latin typeface="Integral CF Bold" panose="00000800000000000000" pitchFamily="50" charset="0"/>
              </a:rPr>
              <a:t>Writing and running code, Conditions &amp; Logic</a:t>
            </a:r>
            <a:endParaRPr lang="en-GB" sz="3200" b="1" i="0">
              <a:solidFill>
                <a:srgbClr val="002060"/>
              </a:solidFill>
              <a:effectLst/>
              <a:latin typeface="Integral CF Bold" panose="00000800000000000000" pitchFamily="50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1CD403B-966F-453F-9F01-EB2D480A5B9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3293" y="-730896"/>
            <a:ext cx="2721028" cy="2721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3238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4967" y="1966349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8855" y="-344559"/>
            <a:ext cx="1247244" cy="12472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05" y="290763"/>
            <a:ext cx="2780986" cy="50144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885691A-9422-7817-A11E-90A422B10782}"/>
              </a:ext>
            </a:extLst>
          </p:cNvPr>
          <p:cNvSpPr txBox="1"/>
          <p:nvPr/>
        </p:nvSpPr>
        <p:spPr>
          <a:xfrm>
            <a:off x="808720" y="1602297"/>
            <a:ext cx="10566835" cy="31085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800" b="1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 panose="020F0502020204030204"/>
              </a:rPr>
              <a:t>Rule 1: Anything inside a function is mysterious to the outside...</a:t>
            </a:r>
          </a:p>
          <a:p>
            <a:r>
              <a:rPr lang="en-GB" sz="280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 panose="020F0502020204030204"/>
              </a:rPr>
              <a:t>You are not able to peek inside of a function elsewhere in code. Only things returned will become available to the 'global' environment.</a:t>
            </a:r>
            <a:endParaRPr lang="en-GB" sz="2800" b="1">
              <a:solidFill>
                <a:schemeClr val="accent5">
                  <a:lumMod val="50000"/>
                </a:schemeClr>
              </a:solidFill>
              <a:latin typeface="Source Sans Pro"/>
              <a:ea typeface="Source Sans Pro"/>
              <a:cs typeface="Calibri" panose="020F0502020204030204"/>
            </a:endParaRPr>
          </a:p>
          <a:p>
            <a:endParaRPr lang="en-GB" sz="2800">
              <a:solidFill>
                <a:schemeClr val="accent5">
                  <a:lumMod val="50000"/>
                </a:schemeClr>
              </a:solidFill>
              <a:latin typeface="Source Sans Pro"/>
              <a:ea typeface="Source Sans Pro"/>
              <a:cs typeface="Calibri" panose="020F0502020204030204"/>
            </a:endParaRPr>
          </a:p>
          <a:p>
            <a:r>
              <a:rPr lang="en-GB" sz="2800" b="1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 panose="020F0502020204030204"/>
              </a:rPr>
              <a:t>Rule 2: Functions can look outside, but shouldn't...</a:t>
            </a:r>
          </a:p>
          <a:p>
            <a:r>
              <a:rPr lang="en-GB" sz="280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 panose="020F0502020204030204"/>
              </a:rPr>
              <a:t>Things can get complicated when a function looks outside. We tackle this by carefully specifying arguments with relevant names.</a:t>
            </a:r>
          </a:p>
        </p:txBody>
      </p:sp>
    </p:spTree>
    <p:extLst>
      <p:ext uri="{BB962C8B-B14F-4D97-AF65-F5344CB8AC3E}">
        <p14:creationId xmlns:p14="http://schemas.microsoft.com/office/powerpoint/2010/main" val="38779656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68D753-7162-C899-56F6-3F042492DF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C91DBDFF-8860-070B-723E-CC506E2CD4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4337" y="2200149"/>
            <a:ext cx="7504302" cy="3629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40A4EE3-305A-8B02-83B2-A14CB52D068D}"/>
              </a:ext>
            </a:extLst>
          </p:cNvPr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90DD032-C5EB-100D-7AD2-B53C870ED99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E138E8C-C9E4-B932-9FEB-83B84062CB3E}"/>
              </a:ext>
            </a:extLst>
          </p:cNvPr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3E76664-0E8A-1284-66E8-4058501945E5}"/>
              </a:ext>
            </a:extLst>
          </p:cNvPr>
          <p:cNvSpPr txBox="1"/>
          <p:nvPr/>
        </p:nvSpPr>
        <p:spPr>
          <a:xfrm>
            <a:off x="6949662" y="1597017"/>
            <a:ext cx="1107996" cy="1200329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endParaRPr lang="en-GB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endParaRPr lang="en-GB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r>
              <a:rPr lang="en-GB">
                <a:solidFill>
                  <a:srgbClr val="002E5F"/>
                </a:solidFill>
              </a:rPr>
              <a:t>	</a:t>
            </a:r>
            <a:endParaRPr lang="en-GB" i="1">
              <a:solidFill>
                <a:srgbClr val="002E5F"/>
              </a:solidFill>
              <a:cs typeface="Calibri" panose="020F0502020204030204"/>
            </a:endParaRPr>
          </a:p>
          <a:p>
            <a:r>
              <a:rPr lang="en-GB">
                <a:solidFill>
                  <a:srgbClr val="002E5F"/>
                </a:solidFill>
                <a:latin typeface="Integral CF Bold" panose="00000800000000000000" pitchFamily="50" charset="0"/>
              </a:rPr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68C0708-D377-4B53-E288-F7243E8B7FB3}"/>
              </a:ext>
            </a:extLst>
          </p:cNvPr>
          <p:cNvSpPr txBox="1"/>
          <p:nvPr/>
        </p:nvSpPr>
        <p:spPr>
          <a:xfrm>
            <a:off x="234967" y="1966349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FF66E4E-82BE-0BA3-43A7-D0867ADFDC7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8855" y="-344559"/>
            <a:ext cx="1247244" cy="12472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9DA072A-38E1-DDEE-1CA1-4A468D58440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05" y="290763"/>
            <a:ext cx="2780986" cy="5014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F3788CE-0442-0AA6-C976-C1614ECCC7A4}"/>
              </a:ext>
            </a:extLst>
          </p:cNvPr>
          <p:cNvSpPr txBox="1"/>
          <p:nvPr/>
        </p:nvSpPr>
        <p:spPr>
          <a:xfrm>
            <a:off x="419698" y="2316302"/>
            <a:ext cx="5676302" cy="35394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work with your partner from last week, or find someone new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switch driver &amp; navigator roles regularly, e.g., after every task in the notebook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ask us for help! </a:t>
            </a:r>
            <a:endParaRPr lang="en-GB" sz="3200" b="1" dirty="0">
              <a:solidFill>
                <a:schemeClr val="accent5">
                  <a:lumMod val="50000"/>
                </a:schemeClr>
              </a:solidFill>
              <a:latin typeface="Source Sans Pro"/>
              <a:ea typeface="Source Sans Pro"/>
              <a:cs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C68721-FFEE-E94D-10A8-2EF0774F7B00}"/>
              </a:ext>
            </a:extLst>
          </p:cNvPr>
          <p:cNvSpPr txBox="1"/>
          <p:nvPr/>
        </p:nvSpPr>
        <p:spPr>
          <a:xfrm>
            <a:off x="419698" y="1250055"/>
            <a:ext cx="10856376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4400" b="1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Pair Programming – Reminder</a:t>
            </a:r>
          </a:p>
        </p:txBody>
      </p:sp>
    </p:spTree>
    <p:extLst>
      <p:ext uri="{BB962C8B-B14F-4D97-AF65-F5344CB8AC3E}">
        <p14:creationId xmlns:p14="http://schemas.microsoft.com/office/powerpoint/2010/main" val="4013306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4967" y="1966349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8855" y="-344559"/>
            <a:ext cx="1247244" cy="12472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05" y="290763"/>
            <a:ext cx="2780986" cy="50144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EC2B1E2-4053-4816-2901-964578C7BAD6}"/>
              </a:ext>
            </a:extLst>
          </p:cNvPr>
          <p:cNvSpPr txBox="1"/>
          <p:nvPr/>
        </p:nvSpPr>
        <p:spPr>
          <a:xfrm>
            <a:off x="2831962" y="1672365"/>
            <a:ext cx="6572903" cy="212365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4400" b="1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 panose="020F0502020204030204"/>
              </a:rPr>
              <a:t>Let's keep programming: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  <a:p>
            <a:pPr algn="ctr"/>
            <a:r>
              <a:rPr lang="en-GB" sz="4400" b="1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 panose="020F0502020204030204"/>
              </a:rPr>
              <a:t> </a:t>
            </a:r>
            <a:r>
              <a:rPr lang="en-GB" sz="4400" i="1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 panose="020F0502020204030204"/>
              </a:rPr>
              <a:t>Session 2 – </a:t>
            </a:r>
            <a:endParaRPr lang="en-GB" i="1" dirty="0">
              <a:solidFill>
                <a:schemeClr val="accent5">
                  <a:lumMod val="50000"/>
                </a:schemeClr>
              </a:solidFill>
              <a:latin typeface="Calibri" panose="020F0502020204030204"/>
              <a:ea typeface="Calibri" panose="020F0502020204030204"/>
              <a:cs typeface="Calibri" panose="020F0502020204030204"/>
            </a:endParaRPr>
          </a:p>
          <a:p>
            <a:pPr algn="ctr"/>
            <a:r>
              <a:rPr lang="en-GB" sz="4400" i="1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 panose="020F0502020204030204"/>
              </a:rPr>
              <a:t>Functions = superpowers.</a:t>
            </a:r>
            <a:endParaRPr lang="en-GB" i="1" dirty="0">
              <a:solidFill>
                <a:schemeClr val="accent5">
                  <a:lumMod val="50000"/>
                </a:schemeClr>
              </a:solidFill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370613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8F24172-CD57-4595-8E33-D7120E4CF1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596" y="400584"/>
            <a:ext cx="3831944" cy="75411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FE97E92-32AB-4C48-82A5-1E30001ACB6A}"/>
              </a:ext>
            </a:extLst>
          </p:cNvPr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04FD67A-C976-4C84-A848-3C9F53B2748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28DB050-4806-4313-9B74-AA38CD2AF605}"/>
              </a:ext>
            </a:extLst>
          </p:cNvPr>
          <p:cNvSpPr/>
          <p:nvPr/>
        </p:nvSpPr>
        <p:spPr>
          <a:xfrm>
            <a:off x="5058930" y="6400800"/>
            <a:ext cx="221969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894BBF0-BFF5-48AA-B957-02552792D74C}"/>
              </a:ext>
            </a:extLst>
          </p:cNvPr>
          <p:cNvSpPr txBox="1"/>
          <p:nvPr/>
        </p:nvSpPr>
        <p:spPr>
          <a:xfrm>
            <a:off x="93357" y="2192041"/>
            <a:ext cx="5480979" cy="1768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GB" sz="3200" b="1" i="0">
                <a:solidFill>
                  <a:srgbClr val="002060"/>
                </a:solidFill>
                <a:effectLst/>
                <a:latin typeface="Integral CF Bold" panose="00000800000000000000" pitchFamily="50" charset="0"/>
              </a:rPr>
              <a:t>Week 3:</a:t>
            </a:r>
          </a:p>
          <a:p>
            <a:pPr algn="ctr">
              <a:lnSpc>
                <a:spcPct val="120000"/>
              </a:lnSpc>
            </a:pPr>
            <a:r>
              <a:rPr lang="en-GB" sz="3200" b="1">
                <a:solidFill>
                  <a:srgbClr val="002060"/>
                </a:solidFill>
                <a:latin typeface="Integral CF Bold" panose="00000800000000000000" pitchFamily="50" charset="0"/>
              </a:rPr>
              <a:t>Lists and collections</a:t>
            </a:r>
            <a:endParaRPr lang="en-GB" sz="3200" b="1" i="0">
              <a:solidFill>
                <a:srgbClr val="002060"/>
              </a:solidFill>
              <a:effectLst/>
              <a:latin typeface="Integral CF Bold" panose="00000800000000000000" pitchFamily="50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1CD403B-966F-453F-9F01-EB2D480A5B9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3293" y="-730896"/>
            <a:ext cx="2721028" cy="2721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2883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DEB3CAC-207D-21BC-8AB0-BE5EB2A2BC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3143" y="3488989"/>
            <a:ext cx="3878892" cy="245461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949662" y="1597017"/>
            <a:ext cx="1107996" cy="1200329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endParaRPr lang="en-GB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endParaRPr lang="en-GB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r>
              <a:rPr lang="en-GB">
                <a:solidFill>
                  <a:srgbClr val="002E5F"/>
                </a:solidFill>
              </a:rPr>
              <a:t>	</a:t>
            </a:r>
            <a:endParaRPr lang="en-GB" i="1">
              <a:solidFill>
                <a:srgbClr val="002E5F"/>
              </a:solidFill>
              <a:cs typeface="Calibri" panose="020F0502020204030204"/>
            </a:endParaRPr>
          </a:p>
          <a:p>
            <a:r>
              <a:rPr lang="en-GB">
                <a:solidFill>
                  <a:srgbClr val="002E5F"/>
                </a:solidFill>
                <a:latin typeface="Integral CF Bold" panose="00000800000000000000" pitchFamily="50" charset="0"/>
              </a:rPr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4967" y="1966349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8855" y="-344559"/>
            <a:ext cx="1247244" cy="12472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05" y="290763"/>
            <a:ext cx="2780986" cy="5014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9B831FA-DE59-FB51-2407-8EEDF253A512}"/>
              </a:ext>
            </a:extLst>
          </p:cNvPr>
          <p:cNvSpPr txBox="1"/>
          <p:nvPr/>
        </p:nvSpPr>
        <p:spPr>
          <a:xfrm>
            <a:off x="419698" y="1250055"/>
            <a:ext cx="10856376" cy="452431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3200" b="1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Variables</a:t>
            </a:r>
            <a:r>
              <a:rPr lang="en-GB" sz="320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 are places to store values for later. There are different types of variables: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b="1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string </a:t>
            </a:r>
            <a:r>
              <a:rPr lang="en-GB" sz="320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for text, e.g., </a:t>
            </a:r>
            <a:r>
              <a:rPr lang="en-GB" sz="3200" i="1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“banana” or “I like Python”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b="1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int </a:t>
            </a:r>
            <a:r>
              <a:rPr lang="en-GB" sz="320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(integer) for whole numbers, e.g., </a:t>
            </a:r>
            <a:r>
              <a:rPr lang="en-GB" sz="3200" i="1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1, 5, 2014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b="1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float</a:t>
            </a:r>
            <a:r>
              <a:rPr lang="en-GB" sz="320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 for decimal numbers, e.g., </a:t>
            </a:r>
            <a:r>
              <a:rPr lang="en-GB" sz="3200" i="1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2.25, 6.1246, 16.2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b="1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bool </a:t>
            </a:r>
            <a:r>
              <a:rPr lang="en-GB" sz="320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(Boolean) for logic values: </a:t>
            </a:r>
            <a:r>
              <a:rPr lang="en-GB" sz="3200" i="1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True, False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3200" i="1">
              <a:solidFill>
                <a:schemeClr val="accent5">
                  <a:lumMod val="50000"/>
                </a:schemeClr>
              </a:solidFill>
              <a:latin typeface="Source Sans Pro"/>
              <a:ea typeface="Source Sans Pro"/>
              <a:cs typeface="Calibri"/>
            </a:endParaRPr>
          </a:p>
          <a:p>
            <a:r>
              <a:rPr lang="en-GB" sz="3200" err="1">
                <a:solidFill>
                  <a:schemeClr val="accent5">
                    <a:lumMod val="50000"/>
                  </a:schemeClr>
                </a:solidFill>
                <a:latin typeface="Andale Mono" panose="020B0509000000000004" pitchFamily="49" charset="0"/>
                <a:ea typeface="Source Sans Pro"/>
                <a:cs typeface="Calibri"/>
              </a:rPr>
              <a:t>my_favourite_fruit</a:t>
            </a:r>
            <a:r>
              <a:rPr lang="en-GB" sz="3200">
                <a:solidFill>
                  <a:schemeClr val="accent5">
                    <a:lumMod val="50000"/>
                  </a:schemeClr>
                </a:solidFill>
                <a:latin typeface="Andale Mono" panose="020B0509000000000004" pitchFamily="49" charset="0"/>
                <a:ea typeface="Source Sans Pro"/>
                <a:cs typeface="Calibri"/>
              </a:rPr>
              <a:t> = “apple”</a:t>
            </a:r>
          </a:p>
          <a:p>
            <a:endParaRPr lang="en-GB" sz="3200">
              <a:solidFill>
                <a:schemeClr val="accent5">
                  <a:lumMod val="50000"/>
                </a:schemeClr>
              </a:solidFill>
              <a:latin typeface="Source Sans Pro"/>
              <a:ea typeface="Source Sans Pro"/>
              <a:cs typeface="Calibri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8B19138-DF47-BF69-FC6A-95DFE4D184F4}"/>
              </a:ext>
            </a:extLst>
          </p:cNvPr>
          <p:cNvSpPr txBox="1"/>
          <p:nvPr/>
        </p:nvSpPr>
        <p:spPr>
          <a:xfrm rot="20149841">
            <a:off x="9892067" y="4772335"/>
            <a:ext cx="25472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err="1">
                <a:highlight>
                  <a:srgbClr val="FFFF00"/>
                </a:highlight>
              </a:rPr>
              <a:t>my_favourite_fruit</a:t>
            </a:r>
            <a:endParaRPr lang="en-US" sz="1600">
              <a:highlight>
                <a:srgbClr val="FFFF00"/>
              </a:highlight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708A369-81F2-E0CB-C619-528B466B31A4}"/>
              </a:ext>
            </a:extLst>
          </p:cNvPr>
          <p:cNvSpPr txBox="1"/>
          <p:nvPr/>
        </p:nvSpPr>
        <p:spPr>
          <a:xfrm rot="253327">
            <a:off x="9787696" y="4339209"/>
            <a:ext cx="10592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highlight>
                  <a:srgbClr val="C0C0C0"/>
                </a:highlight>
              </a:rPr>
              <a:t>“apple”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36AD6BD-62E2-70AE-BFC9-076848F37E0A}"/>
              </a:ext>
            </a:extLst>
          </p:cNvPr>
          <p:cNvSpPr txBox="1"/>
          <p:nvPr/>
        </p:nvSpPr>
        <p:spPr>
          <a:xfrm>
            <a:off x="2773988" y="431144"/>
            <a:ext cx="5600698" cy="141577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4400" b="1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Recap: Variables</a:t>
            </a:r>
          </a:p>
          <a:p>
            <a:endParaRPr lang="en-GB" sz="1400" i="1" dirty="0">
              <a:solidFill>
                <a:schemeClr val="accent5">
                  <a:lumMod val="50000"/>
                </a:schemeClr>
              </a:solidFill>
              <a:latin typeface="Source Sans Pro"/>
              <a:ea typeface="Source Sans Pro"/>
              <a:cs typeface="Calibri"/>
            </a:endParaRPr>
          </a:p>
          <a:p>
            <a:endParaRPr lang="en-GB" sz="1400" i="1" dirty="0">
              <a:solidFill>
                <a:schemeClr val="accent5">
                  <a:lumMod val="50000"/>
                </a:schemeClr>
              </a:solidFill>
              <a:latin typeface="Source Sans Pro"/>
              <a:ea typeface="Source Sans Pro"/>
              <a:cs typeface="Calibri"/>
            </a:endParaRPr>
          </a:p>
          <a:p>
            <a:endParaRPr lang="en-GB" sz="1400" i="1" dirty="0">
              <a:solidFill>
                <a:schemeClr val="accent5">
                  <a:lumMod val="50000"/>
                </a:schemeClr>
              </a:solidFill>
              <a:latin typeface="Source Sans Pro"/>
              <a:ea typeface="Source Sans Pro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92894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949662" y="1597017"/>
            <a:ext cx="1107996" cy="1200329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endParaRPr lang="en-GB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endParaRPr lang="en-GB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r>
              <a:rPr lang="en-GB">
                <a:solidFill>
                  <a:srgbClr val="002E5F"/>
                </a:solidFill>
              </a:rPr>
              <a:t>	</a:t>
            </a:r>
            <a:endParaRPr lang="en-GB" i="1">
              <a:solidFill>
                <a:srgbClr val="002E5F"/>
              </a:solidFill>
              <a:cs typeface="Calibri" panose="020F0502020204030204"/>
            </a:endParaRPr>
          </a:p>
          <a:p>
            <a:r>
              <a:rPr lang="en-GB">
                <a:solidFill>
                  <a:srgbClr val="002E5F"/>
                </a:solidFill>
                <a:latin typeface="Integral CF Bold" panose="00000800000000000000" pitchFamily="50" charset="0"/>
              </a:rPr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4967" y="1966349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8855" y="-344559"/>
            <a:ext cx="1247244" cy="12472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05" y="290763"/>
            <a:ext cx="2780986" cy="5014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9B831FA-DE59-FB51-2407-8EEDF253A512}"/>
              </a:ext>
            </a:extLst>
          </p:cNvPr>
          <p:cNvSpPr txBox="1"/>
          <p:nvPr/>
        </p:nvSpPr>
        <p:spPr>
          <a:xfrm>
            <a:off x="2773988" y="431144"/>
            <a:ext cx="5600698" cy="141577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4400" b="1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Lists</a:t>
            </a:r>
          </a:p>
          <a:p>
            <a:endParaRPr lang="en-GB" sz="1400" i="1" dirty="0">
              <a:solidFill>
                <a:schemeClr val="accent5">
                  <a:lumMod val="50000"/>
                </a:schemeClr>
              </a:solidFill>
              <a:latin typeface="Source Sans Pro"/>
              <a:ea typeface="Source Sans Pro"/>
              <a:cs typeface="Calibri"/>
            </a:endParaRPr>
          </a:p>
          <a:p>
            <a:endParaRPr lang="en-GB" sz="1400" i="1" dirty="0">
              <a:solidFill>
                <a:schemeClr val="accent5">
                  <a:lumMod val="50000"/>
                </a:schemeClr>
              </a:solidFill>
              <a:latin typeface="Source Sans Pro"/>
              <a:ea typeface="Source Sans Pro"/>
              <a:cs typeface="Calibri"/>
            </a:endParaRPr>
          </a:p>
          <a:p>
            <a:endParaRPr lang="en-GB" sz="1400" i="1" dirty="0">
              <a:solidFill>
                <a:schemeClr val="accent5">
                  <a:lumMod val="50000"/>
                </a:schemeClr>
              </a:solidFill>
              <a:latin typeface="Source Sans Pro"/>
              <a:ea typeface="Source Sans Pro"/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BF8A39-5CCE-80BE-0265-B685E8C1BB6F}"/>
              </a:ext>
            </a:extLst>
          </p:cNvPr>
          <p:cNvSpPr txBox="1"/>
          <p:nvPr/>
        </p:nvSpPr>
        <p:spPr>
          <a:xfrm>
            <a:off x="4174874" y="1757973"/>
            <a:ext cx="2798926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effectLst/>
                <a:latin typeface="Andale Mono" panose="020B0509000000000004" pitchFamily="49" charset="0"/>
              </a:rPr>
              <a:t>planet0</a:t>
            </a:r>
            <a:r>
              <a:rPr lang="en-US" dirty="0">
                <a:latin typeface="Andale Mono" panose="020B0509000000000004" pitchFamily="49" charset="0"/>
              </a:rPr>
              <a:t> </a:t>
            </a:r>
            <a:r>
              <a:rPr lang="en-US" b="1" dirty="0">
                <a:effectLst/>
                <a:latin typeface="Andale Mono" panose="020B0509000000000004" pitchFamily="49" charset="0"/>
              </a:rPr>
              <a:t>=</a:t>
            </a:r>
            <a:r>
              <a:rPr lang="en-US" dirty="0">
                <a:latin typeface="Andale Mono" panose="020B0509000000000004" pitchFamily="49" charset="0"/>
              </a:rPr>
              <a:t> </a:t>
            </a:r>
            <a:r>
              <a:rPr lang="en-US" dirty="0">
                <a:effectLst/>
                <a:latin typeface="Andale Mono" panose="020B0509000000000004" pitchFamily="49" charset="0"/>
              </a:rPr>
              <a:t>"Mercury"</a:t>
            </a:r>
            <a:r>
              <a:rPr lang="en-US" dirty="0">
                <a:latin typeface="Andale Mono" panose="020B0509000000000004" pitchFamily="49" charset="0"/>
              </a:rPr>
              <a:t> </a:t>
            </a:r>
          </a:p>
          <a:p>
            <a:r>
              <a:rPr lang="en-US" dirty="0">
                <a:effectLst/>
                <a:latin typeface="Andale Mono" panose="020B0509000000000004" pitchFamily="49" charset="0"/>
              </a:rPr>
              <a:t>planet1</a:t>
            </a:r>
            <a:r>
              <a:rPr lang="en-US" dirty="0">
                <a:latin typeface="Andale Mono" panose="020B0509000000000004" pitchFamily="49" charset="0"/>
              </a:rPr>
              <a:t> </a:t>
            </a:r>
            <a:r>
              <a:rPr lang="en-US" b="1" dirty="0">
                <a:effectLst/>
                <a:latin typeface="Andale Mono" panose="020B0509000000000004" pitchFamily="49" charset="0"/>
              </a:rPr>
              <a:t>=</a:t>
            </a:r>
            <a:r>
              <a:rPr lang="en-US" dirty="0">
                <a:latin typeface="Andale Mono" panose="020B0509000000000004" pitchFamily="49" charset="0"/>
              </a:rPr>
              <a:t> </a:t>
            </a:r>
            <a:r>
              <a:rPr lang="en-US" dirty="0">
                <a:effectLst/>
                <a:latin typeface="Andale Mono" panose="020B0509000000000004" pitchFamily="49" charset="0"/>
              </a:rPr>
              <a:t>"Venus"</a:t>
            </a:r>
            <a:r>
              <a:rPr lang="en-US" dirty="0">
                <a:latin typeface="Andale Mono" panose="020B0509000000000004" pitchFamily="49" charset="0"/>
              </a:rPr>
              <a:t> </a:t>
            </a:r>
          </a:p>
          <a:p>
            <a:r>
              <a:rPr lang="en-US" dirty="0">
                <a:effectLst/>
                <a:latin typeface="Andale Mono" panose="020B0509000000000004" pitchFamily="49" charset="0"/>
              </a:rPr>
              <a:t>planet2</a:t>
            </a:r>
            <a:r>
              <a:rPr lang="en-US" dirty="0">
                <a:latin typeface="Andale Mono" panose="020B0509000000000004" pitchFamily="49" charset="0"/>
              </a:rPr>
              <a:t> </a:t>
            </a:r>
            <a:r>
              <a:rPr lang="en-US" b="1" dirty="0">
                <a:effectLst/>
                <a:latin typeface="Andale Mono" panose="020B0509000000000004" pitchFamily="49" charset="0"/>
              </a:rPr>
              <a:t>=</a:t>
            </a:r>
            <a:r>
              <a:rPr lang="en-US" dirty="0">
                <a:latin typeface="Andale Mono" panose="020B0509000000000004" pitchFamily="49" charset="0"/>
              </a:rPr>
              <a:t> </a:t>
            </a:r>
            <a:r>
              <a:rPr lang="en-US" dirty="0">
                <a:effectLst/>
                <a:latin typeface="Andale Mono" panose="020B0509000000000004" pitchFamily="49" charset="0"/>
              </a:rPr>
              <a:t>"Earth"</a:t>
            </a:r>
            <a:r>
              <a:rPr lang="en-US" dirty="0">
                <a:latin typeface="Andale Mono" panose="020B0509000000000004" pitchFamily="49" charset="0"/>
              </a:rPr>
              <a:t> </a:t>
            </a:r>
          </a:p>
          <a:p>
            <a:r>
              <a:rPr lang="en-US" dirty="0">
                <a:effectLst/>
                <a:latin typeface="Andale Mono" panose="020B0509000000000004" pitchFamily="49" charset="0"/>
              </a:rPr>
              <a:t>planet3</a:t>
            </a:r>
            <a:r>
              <a:rPr lang="en-US" dirty="0">
                <a:latin typeface="Andale Mono" panose="020B0509000000000004" pitchFamily="49" charset="0"/>
              </a:rPr>
              <a:t> </a:t>
            </a:r>
            <a:r>
              <a:rPr lang="en-US" b="1" dirty="0">
                <a:effectLst/>
                <a:latin typeface="Andale Mono" panose="020B0509000000000004" pitchFamily="49" charset="0"/>
              </a:rPr>
              <a:t>=</a:t>
            </a:r>
            <a:r>
              <a:rPr lang="en-US" dirty="0">
                <a:latin typeface="Andale Mono" panose="020B0509000000000004" pitchFamily="49" charset="0"/>
              </a:rPr>
              <a:t> </a:t>
            </a:r>
            <a:r>
              <a:rPr lang="en-US" dirty="0">
                <a:effectLst/>
                <a:latin typeface="Andale Mono" panose="020B0509000000000004" pitchFamily="49" charset="0"/>
              </a:rPr>
              <a:t>"Mars"</a:t>
            </a:r>
            <a:r>
              <a:rPr lang="en-US" dirty="0">
                <a:latin typeface="Andale Mono" panose="020B0509000000000004" pitchFamily="49" charset="0"/>
              </a:rPr>
              <a:t> </a:t>
            </a:r>
          </a:p>
          <a:p>
            <a:r>
              <a:rPr lang="en-US" dirty="0">
                <a:effectLst/>
                <a:latin typeface="Andale Mono" panose="020B0509000000000004" pitchFamily="49" charset="0"/>
              </a:rPr>
              <a:t>planet4</a:t>
            </a:r>
            <a:r>
              <a:rPr lang="en-US" dirty="0">
                <a:latin typeface="Andale Mono" panose="020B0509000000000004" pitchFamily="49" charset="0"/>
              </a:rPr>
              <a:t> </a:t>
            </a:r>
            <a:r>
              <a:rPr lang="en-US" b="1" dirty="0">
                <a:effectLst/>
                <a:latin typeface="Andale Mono" panose="020B0509000000000004" pitchFamily="49" charset="0"/>
              </a:rPr>
              <a:t>=</a:t>
            </a:r>
            <a:r>
              <a:rPr lang="en-US" dirty="0">
                <a:latin typeface="Andale Mono" panose="020B0509000000000004" pitchFamily="49" charset="0"/>
              </a:rPr>
              <a:t> </a:t>
            </a:r>
            <a:r>
              <a:rPr lang="en-US" dirty="0">
                <a:effectLst/>
                <a:latin typeface="Andale Mono" panose="020B0509000000000004" pitchFamily="49" charset="0"/>
              </a:rPr>
              <a:t>"</a:t>
            </a:r>
            <a:r>
              <a:rPr lang="en-US" dirty="0" err="1">
                <a:effectLst/>
                <a:latin typeface="Andale Mono" panose="020B0509000000000004" pitchFamily="49" charset="0"/>
              </a:rPr>
              <a:t>Jupyter</a:t>
            </a:r>
            <a:r>
              <a:rPr lang="en-US" dirty="0">
                <a:effectLst/>
                <a:latin typeface="Andale Mono" panose="020B0509000000000004" pitchFamily="49" charset="0"/>
              </a:rPr>
              <a:t>"</a:t>
            </a:r>
            <a:r>
              <a:rPr lang="en-US" dirty="0">
                <a:latin typeface="Andale Mono" panose="020B0509000000000004" pitchFamily="49" charset="0"/>
              </a:rPr>
              <a:t> </a:t>
            </a:r>
          </a:p>
          <a:p>
            <a:r>
              <a:rPr lang="en-US" dirty="0">
                <a:effectLst/>
                <a:latin typeface="Andale Mono" panose="020B0509000000000004" pitchFamily="49" charset="0"/>
              </a:rPr>
              <a:t>planet5</a:t>
            </a:r>
            <a:r>
              <a:rPr lang="en-US" dirty="0">
                <a:latin typeface="Andale Mono" panose="020B0509000000000004" pitchFamily="49" charset="0"/>
              </a:rPr>
              <a:t> </a:t>
            </a:r>
            <a:r>
              <a:rPr lang="en-US" b="1" dirty="0">
                <a:effectLst/>
                <a:latin typeface="Andale Mono" panose="020B0509000000000004" pitchFamily="49" charset="0"/>
              </a:rPr>
              <a:t>=</a:t>
            </a:r>
            <a:r>
              <a:rPr lang="en-US" dirty="0">
                <a:latin typeface="Andale Mono" panose="020B0509000000000004" pitchFamily="49" charset="0"/>
              </a:rPr>
              <a:t> </a:t>
            </a:r>
            <a:r>
              <a:rPr lang="en-US" dirty="0">
                <a:effectLst/>
                <a:latin typeface="Andale Mono" panose="020B0509000000000004" pitchFamily="49" charset="0"/>
              </a:rPr>
              <a:t>"Saturn"</a:t>
            </a:r>
            <a:r>
              <a:rPr lang="en-US" dirty="0">
                <a:latin typeface="Andale Mono" panose="020B0509000000000004" pitchFamily="49" charset="0"/>
              </a:rPr>
              <a:t> </a:t>
            </a:r>
          </a:p>
          <a:p>
            <a:r>
              <a:rPr lang="en-US" dirty="0">
                <a:effectLst/>
                <a:latin typeface="Andale Mono" panose="020B0509000000000004" pitchFamily="49" charset="0"/>
              </a:rPr>
              <a:t>planet6</a:t>
            </a:r>
            <a:r>
              <a:rPr lang="en-US" dirty="0">
                <a:latin typeface="Andale Mono" panose="020B0509000000000004" pitchFamily="49" charset="0"/>
              </a:rPr>
              <a:t> </a:t>
            </a:r>
            <a:r>
              <a:rPr lang="en-US" b="1" dirty="0">
                <a:effectLst/>
                <a:latin typeface="Andale Mono" panose="020B0509000000000004" pitchFamily="49" charset="0"/>
              </a:rPr>
              <a:t>=</a:t>
            </a:r>
            <a:r>
              <a:rPr lang="en-US" dirty="0">
                <a:latin typeface="Andale Mono" panose="020B0509000000000004" pitchFamily="49" charset="0"/>
              </a:rPr>
              <a:t> </a:t>
            </a:r>
            <a:r>
              <a:rPr lang="en-US" dirty="0">
                <a:effectLst/>
                <a:latin typeface="Andale Mono" panose="020B0509000000000004" pitchFamily="49" charset="0"/>
              </a:rPr>
              <a:t>"Uranus”</a:t>
            </a:r>
            <a:endParaRPr lang="en-GB" i="1" dirty="0">
              <a:solidFill>
                <a:schemeClr val="accent5">
                  <a:lumMod val="50000"/>
                </a:schemeClr>
              </a:solidFill>
              <a:effectLst/>
              <a:latin typeface="Andale Mono" panose="020B0509000000000004" pitchFamily="49" charset="0"/>
              <a:ea typeface="Source Sans Pro"/>
              <a:cs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B9059D-64AC-D7B0-D139-627F578BB23C}"/>
              </a:ext>
            </a:extLst>
          </p:cNvPr>
          <p:cNvSpPr txBox="1"/>
          <p:nvPr/>
        </p:nvSpPr>
        <p:spPr>
          <a:xfrm>
            <a:off x="617553" y="4681783"/>
            <a:ext cx="115744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Andale Mono" panose="020B0509000000000004" pitchFamily="49" charset="0"/>
              </a:rPr>
              <a:t>planets = ["Mercury", "Venus", "Earth", "Mars", "</a:t>
            </a:r>
            <a:r>
              <a:rPr lang="en-US" dirty="0" err="1">
                <a:latin typeface="Andale Mono" panose="020B0509000000000004" pitchFamily="49" charset="0"/>
              </a:rPr>
              <a:t>Jupyter</a:t>
            </a:r>
            <a:r>
              <a:rPr lang="en-US" dirty="0">
                <a:latin typeface="Andale Mono" panose="020B0509000000000004" pitchFamily="49" charset="0"/>
              </a:rPr>
              <a:t>", "Saturn", "Uranus"] </a:t>
            </a:r>
            <a:endParaRPr lang="en-GB" dirty="0">
              <a:latin typeface="Andale Mono" panose="020B0509000000000004" pitchFamily="49" charset="0"/>
            </a:endParaRPr>
          </a:p>
        </p:txBody>
      </p:sp>
      <p:sp>
        <p:nvSpPr>
          <p:cNvPr id="12" name="Down Arrow 11">
            <a:extLst>
              <a:ext uri="{FF2B5EF4-FFF2-40B4-BE49-F238E27FC236}">
                <a16:creationId xmlns:a16="http://schemas.microsoft.com/office/drawing/2014/main" id="{FE5F4BF7-2DF4-D015-AF2B-C1FE20EAB08A}"/>
              </a:ext>
            </a:extLst>
          </p:cNvPr>
          <p:cNvSpPr/>
          <p:nvPr/>
        </p:nvSpPr>
        <p:spPr>
          <a:xfrm>
            <a:off x="5058931" y="3936872"/>
            <a:ext cx="676851" cy="57150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66052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949662" y="1597017"/>
            <a:ext cx="1107996" cy="1200329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endParaRPr lang="en-GB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endParaRPr lang="en-GB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r>
              <a:rPr lang="en-GB">
                <a:solidFill>
                  <a:srgbClr val="002E5F"/>
                </a:solidFill>
              </a:rPr>
              <a:t>	</a:t>
            </a:r>
            <a:endParaRPr lang="en-GB" i="1">
              <a:solidFill>
                <a:srgbClr val="002E5F"/>
              </a:solidFill>
              <a:cs typeface="Calibri" panose="020F0502020204030204"/>
            </a:endParaRPr>
          </a:p>
          <a:p>
            <a:r>
              <a:rPr lang="en-GB">
                <a:solidFill>
                  <a:srgbClr val="002E5F"/>
                </a:solidFill>
                <a:latin typeface="Integral CF Bold" panose="00000800000000000000" pitchFamily="50" charset="0"/>
              </a:rPr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4967" y="1966349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8855" y="-344559"/>
            <a:ext cx="1247244" cy="12472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05" y="290763"/>
            <a:ext cx="2780986" cy="5014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9B831FA-DE59-FB51-2407-8EEDF253A512}"/>
              </a:ext>
            </a:extLst>
          </p:cNvPr>
          <p:cNvSpPr txBox="1"/>
          <p:nvPr/>
        </p:nvSpPr>
        <p:spPr>
          <a:xfrm>
            <a:off x="2773988" y="431144"/>
            <a:ext cx="5600698" cy="141577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4400" b="1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Why use lists?</a:t>
            </a:r>
          </a:p>
          <a:p>
            <a:endParaRPr lang="en-GB" sz="1400" i="1" dirty="0">
              <a:solidFill>
                <a:schemeClr val="accent5">
                  <a:lumMod val="50000"/>
                </a:schemeClr>
              </a:solidFill>
              <a:latin typeface="Source Sans Pro"/>
              <a:ea typeface="Source Sans Pro"/>
              <a:cs typeface="Calibri"/>
            </a:endParaRPr>
          </a:p>
          <a:p>
            <a:endParaRPr lang="en-GB" sz="1400" i="1" dirty="0">
              <a:solidFill>
                <a:schemeClr val="accent5">
                  <a:lumMod val="50000"/>
                </a:schemeClr>
              </a:solidFill>
              <a:latin typeface="Source Sans Pro"/>
              <a:ea typeface="Source Sans Pro"/>
              <a:cs typeface="Calibri"/>
            </a:endParaRPr>
          </a:p>
          <a:p>
            <a:endParaRPr lang="en-GB" sz="1400" i="1" dirty="0">
              <a:solidFill>
                <a:schemeClr val="accent5">
                  <a:lumMod val="50000"/>
                </a:schemeClr>
              </a:solidFill>
              <a:latin typeface="Source Sans Pro"/>
              <a:ea typeface="Source Sans Pro"/>
              <a:cs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B9059D-64AC-D7B0-D139-627F578BB23C}"/>
              </a:ext>
            </a:extLst>
          </p:cNvPr>
          <p:cNvSpPr txBox="1"/>
          <p:nvPr/>
        </p:nvSpPr>
        <p:spPr>
          <a:xfrm>
            <a:off x="617553" y="1412351"/>
            <a:ext cx="115744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Andale Mono" panose="020B0509000000000004" pitchFamily="49" charset="0"/>
              </a:rPr>
              <a:t>planets = ["Mercury", "Venus", "Earth", "Mars", "</a:t>
            </a:r>
            <a:r>
              <a:rPr lang="en-US" dirty="0" err="1">
                <a:latin typeface="Andale Mono" panose="020B0509000000000004" pitchFamily="49" charset="0"/>
              </a:rPr>
              <a:t>Jupyter</a:t>
            </a:r>
            <a:r>
              <a:rPr lang="en-US" dirty="0">
                <a:latin typeface="Andale Mono" panose="020B0509000000000004" pitchFamily="49" charset="0"/>
              </a:rPr>
              <a:t>", "Saturn", "Uranus"] </a:t>
            </a:r>
            <a:endParaRPr lang="en-GB" dirty="0">
              <a:latin typeface="Andale Mono" panose="020B050900000000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BCBD113-5089-1AA2-F16A-0F7BE05F7707}"/>
              </a:ext>
            </a:extLst>
          </p:cNvPr>
          <p:cNvSpPr txBox="1"/>
          <p:nvPr/>
        </p:nvSpPr>
        <p:spPr>
          <a:xfrm>
            <a:off x="644236" y="2493528"/>
            <a:ext cx="6488833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✅ Count how many items are in the list</a:t>
            </a:r>
          </a:p>
          <a:p>
            <a:r>
              <a:rPr lang="en-US" sz="2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✅ Check if a specific item is in the list</a:t>
            </a:r>
          </a:p>
          <a:p>
            <a:r>
              <a:rPr lang="en-US" sz="2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✅ Find the location of a specific item</a:t>
            </a:r>
          </a:p>
          <a:p>
            <a:r>
              <a:rPr lang="en-US" sz="2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✅ Add and remove items</a:t>
            </a:r>
          </a:p>
          <a:p>
            <a:r>
              <a:rPr lang="en-US" sz="2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✅ Sort (alphabetically or otherwise)</a:t>
            </a:r>
          </a:p>
          <a:p>
            <a:endParaRPr lang="en-US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8FF1DB99-CF43-C458-15F0-6B1E092C2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6310" y="1957899"/>
            <a:ext cx="3219937" cy="3219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8685FC3-FF4D-F869-109B-27CBF8850E3F}"/>
              </a:ext>
            </a:extLst>
          </p:cNvPr>
          <p:cNvSpPr txBox="1"/>
          <p:nvPr/>
        </p:nvSpPr>
        <p:spPr>
          <a:xfrm>
            <a:off x="7736310" y="5180289"/>
            <a:ext cx="3219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Pluto (not a planet)</a:t>
            </a:r>
          </a:p>
        </p:txBody>
      </p:sp>
    </p:spTree>
    <p:extLst>
      <p:ext uri="{BB962C8B-B14F-4D97-AF65-F5344CB8AC3E}">
        <p14:creationId xmlns:p14="http://schemas.microsoft.com/office/powerpoint/2010/main" val="10748888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949662" y="1597017"/>
            <a:ext cx="1107996" cy="1200329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endParaRPr lang="en-GB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endParaRPr lang="en-GB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r>
              <a:rPr lang="en-GB">
                <a:solidFill>
                  <a:srgbClr val="002E5F"/>
                </a:solidFill>
              </a:rPr>
              <a:t>	</a:t>
            </a:r>
            <a:endParaRPr lang="en-GB" i="1">
              <a:solidFill>
                <a:srgbClr val="002E5F"/>
              </a:solidFill>
              <a:cs typeface="Calibri" panose="020F0502020204030204"/>
            </a:endParaRPr>
          </a:p>
          <a:p>
            <a:r>
              <a:rPr lang="en-GB">
                <a:solidFill>
                  <a:srgbClr val="002E5F"/>
                </a:solidFill>
                <a:latin typeface="Integral CF Bold" panose="00000800000000000000" pitchFamily="50" charset="0"/>
              </a:rPr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4967" y="1966349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8855" y="-344559"/>
            <a:ext cx="1247244" cy="12472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05" y="290763"/>
            <a:ext cx="2780986" cy="5014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9B831FA-DE59-FB51-2407-8EEDF253A512}"/>
              </a:ext>
            </a:extLst>
          </p:cNvPr>
          <p:cNvSpPr txBox="1"/>
          <p:nvPr/>
        </p:nvSpPr>
        <p:spPr>
          <a:xfrm>
            <a:off x="2773988" y="431144"/>
            <a:ext cx="5600698" cy="141577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4400" b="1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Alternatives to lists</a:t>
            </a:r>
          </a:p>
          <a:p>
            <a:endParaRPr lang="en-GB" sz="1400" i="1" dirty="0">
              <a:solidFill>
                <a:schemeClr val="accent5">
                  <a:lumMod val="50000"/>
                </a:schemeClr>
              </a:solidFill>
              <a:latin typeface="Source Sans Pro"/>
              <a:ea typeface="Source Sans Pro"/>
              <a:cs typeface="Calibri"/>
            </a:endParaRPr>
          </a:p>
          <a:p>
            <a:endParaRPr lang="en-GB" sz="1400" i="1" dirty="0">
              <a:solidFill>
                <a:schemeClr val="accent5">
                  <a:lumMod val="50000"/>
                </a:schemeClr>
              </a:solidFill>
              <a:latin typeface="Source Sans Pro"/>
              <a:ea typeface="Source Sans Pro"/>
              <a:cs typeface="Calibri"/>
            </a:endParaRPr>
          </a:p>
          <a:p>
            <a:endParaRPr lang="en-GB" sz="1400" i="1" dirty="0">
              <a:solidFill>
                <a:schemeClr val="accent5">
                  <a:lumMod val="50000"/>
                </a:schemeClr>
              </a:solidFill>
              <a:latin typeface="Source Sans Pro"/>
              <a:ea typeface="Source Sans Pro"/>
              <a:cs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BCBD113-5089-1AA2-F16A-0F7BE05F7707}"/>
              </a:ext>
            </a:extLst>
          </p:cNvPr>
          <p:cNvSpPr txBox="1"/>
          <p:nvPr/>
        </p:nvSpPr>
        <p:spPr>
          <a:xfrm>
            <a:off x="644236" y="1412351"/>
            <a:ext cx="11211791" cy="3877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Tuple</a:t>
            </a:r>
          </a:p>
          <a:p>
            <a:r>
              <a:rPr lang="en-US" dirty="0">
                <a:latin typeface="Andale Mono" panose="020B0509000000000004" pitchFamily="49" charset="0"/>
              </a:rPr>
              <a:t>planets = ("Mercury", "Venus", "Earth", "Mars", "</a:t>
            </a:r>
            <a:r>
              <a:rPr lang="en-US" dirty="0" err="1">
                <a:latin typeface="Andale Mono" panose="020B0509000000000004" pitchFamily="49" charset="0"/>
              </a:rPr>
              <a:t>Jupyter</a:t>
            </a:r>
            <a:r>
              <a:rPr lang="en-US" dirty="0">
                <a:latin typeface="Andale Mono" panose="020B0509000000000004" pitchFamily="49" charset="0"/>
              </a:rPr>
              <a:t>", "Saturn", "Uranus”)</a:t>
            </a:r>
            <a:endParaRPr lang="en-US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Uses </a:t>
            </a:r>
            <a:r>
              <a:rPr lang="en-US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()</a:t>
            </a: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 instead of </a:t>
            </a:r>
            <a:r>
              <a:rPr lang="en-US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[]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Same as a list, except it </a:t>
            </a:r>
            <a:r>
              <a:rPr lang="en-US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cannot be changed</a:t>
            </a: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 after creating it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r>
              <a:rPr lang="en-US" sz="24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Set</a:t>
            </a:r>
          </a:p>
          <a:p>
            <a:r>
              <a:rPr lang="en-US" dirty="0">
                <a:latin typeface="Andale Mono" panose="020B0509000000000004" pitchFamily="49" charset="0"/>
              </a:rPr>
              <a:t>planets = {"Mercury", "Venus", "Earth", "Mars", "</a:t>
            </a:r>
            <a:r>
              <a:rPr lang="en-US" dirty="0" err="1">
                <a:latin typeface="Andale Mono" panose="020B0509000000000004" pitchFamily="49" charset="0"/>
              </a:rPr>
              <a:t>Jupyter</a:t>
            </a:r>
            <a:r>
              <a:rPr lang="en-US" dirty="0">
                <a:latin typeface="Andale Mono" panose="020B0509000000000004" pitchFamily="49" charset="0"/>
              </a:rPr>
              <a:t>", "Saturn", "Uranus”}</a:t>
            </a:r>
            <a:endParaRPr lang="en-US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Uses </a:t>
            </a:r>
            <a:r>
              <a:rPr lang="en-US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{}</a:t>
            </a: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 instead of </a:t>
            </a:r>
            <a:r>
              <a:rPr lang="en-US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[]</a:t>
            </a: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 (</a:t>
            </a:r>
            <a:r>
              <a:rPr lang="en-US" i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list</a:t>
            </a: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) or </a:t>
            </a:r>
            <a:r>
              <a:rPr lang="en-US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()</a:t>
            </a: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 (</a:t>
            </a:r>
            <a:r>
              <a:rPr lang="en-US" i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tuple</a:t>
            </a: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Same as a list, except: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Every item is unique (items cannot be listed twice)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Order does not matter and will change (no indexing)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endParaRPr lang="en-US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5903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949662" y="1597017"/>
            <a:ext cx="1107996" cy="1200329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endParaRPr lang="en-GB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endParaRPr lang="en-GB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r>
              <a:rPr lang="en-GB">
                <a:solidFill>
                  <a:srgbClr val="002E5F"/>
                </a:solidFill>
              </a:rPr>
              <a:t>	</a:t>
            </a:r>
            <a:endParaRPr lang="en-GB" i="1">
              <a:solidFill>
                <a:srgbClr val="002E5F"/>
              </a:solidFill>
              <a:cs typeface="Calibri" panose="020F0502020204030204"/>
            </a:endParaRPr>
          </a:p>
          <a:p>
            <a:r>
              <a:rPr lang="en-GB">
                <a:solidFill>
                  <a:srgbClr val="002E5F"/>
                </a:solidFill>
                <a:latin typeface="Integral CF Bold" panose="00000800000000000000" pitchFamily="50" charset="0"/>
              </a:rPr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4967" y="1966349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8855" y="-344559"/>
            <a:ext cx="1247244" cy="12472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05" y="290763"/>
            <a:ext cx="2780986" cy="5014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9B831FA-DE59-FB51-2407-8EEDF253A512}"/>
              </a:ext>
            </a:extLst>
          </p:cNvPr>
          <p:cNvSpPr txBox="1"/>
          <p:nvPr/>
        </p:nvSpPr>
        <p:spPr>
          <a:xfrm>
            <a:off x="2773988" y="431144"/>
            <a:ext cx="5600698" cy="141577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4400" b="1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Dictionaries</a:t>
            </a:r>
          </a:p>
          <a:p>
            <a:endParaRPr lang="en-GB" sz="1400" i="1" dirty="0">
              <a:solidFill>
                <a:schemeClr val="accent5">
                  <a:lumMod val="50000"/>
                </a:schemeClr>
              </a:solidFill>
              <a:latin typeface="Source Sans Pro"/>
              <a:ea typeface="Source Sans Pro"/>
              <a:cs typeface="Calibri"/>
            </a:endParaRPr>
          </a:p>
          <a:p>
            <a:endParaRPr lang="en-GB" sz="1400" i="1" dirty="0">
              <a:solidFill>
                <a:schemeClr val="accent5">
                  <a:lumMod val="50000"/>
                </a:schemeClr>
              </a:solidFill>
              <a:latin typeface="Source Sans Pro"/>
              <a:ea typeface="Source Sans Pro"/>
              <a:cs typeface="Calibri"/>
            </a:endParaRPr>
          </a:p>
          <a:p>
            <a:endParaRPr lang="en-GB" sz="1400" i="1" dirty="0">
              <a:solidFill>
                <a:schemeClr val="accent5">
                  <a:lumMod val="50000"/>
                </a:schemeClr>
              </a:solidFill>
              <a:latin typeface="Source Sans Pro"/>
              <a:ea typeface="Source Sans Pro"/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624EE7-C326-B7CE-369B-3DF0A84B4569}"/>
              </a:ext>
            </a:extLst>
          </p:cNvPr>
          <p:cNvSpPr txBox="1"/>
          <p:nvPr/>
        </p:nvSpPr>
        <p:spPr>
          <a:xfrm>
            <a:off x="644236" y="1412351"/>
            <a:ext cx="1121179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Used to store multiple pieces of information about one thing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Uses key-value pairs: each piece of data (</a:t>
            </a:r>
            <a:r>
              <a:rPr lang="en-US" dirty="0">
                <a:highlight>
                  <a:srgbClr val="FFFF00"/>
                </a:highlight>
                <a:latin typeface="Source Sans Pro" panose="020B0503030403020204" pitchFamily="34" charset="0"/>
                <a:ea typeface="Source Sans Pro" panose="020B0503030403020204" pitchFamily="34" charset="0"/>
              </a:rPr>
              <a:t>value</a:t>
            </a: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) has a label (</a:t>
            </a:r>
            <a:r>
              <a:rPr lang="en-US" dirty="0">
                <a:highlight>
                  <a:srgbClr val="00FFFF"/>
                </a:highlight>
                <a:latin typeface="Source Sans Pro" panose="020B0503030403020204" pitchFamily="34" charset="0"/>
                <a:ea typeface="Source Sans Pro" panose="020B0503030403020204" pitchFamily="34" charset="0"/>
              </a:rPr>
              <a:t>key</a:t>
            </a: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)</a:t>
            </a:r>
          </a:p>
          <a:p>
            <a:endParaRPr lang="en-US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r>
              <a:rPr lang="en-US" dirty="0">
                <a:latin typeface="Andale Mono" panose="020B0509000000000004" pitchFamily="49" charset="0"/>
              </a:rPr>
              <a:t>mercury = {“</a:t>
            </a:r>
            <a:r>
              <a:rPr lang="en-US" dirty="0">
                <a:highlight>
                  <a:srgbClr val="00FFFF"/>
                </a:highlight>
                <a:latin typeface="Andale Mono" panose="020B0509000000000004" pitchFamily="49" charset="0"/>
              </a:rPr>
              <a:t>name</a:t>
            </a:r>
            <a:r>
              <a:rPr lang="en-US" dirty="0">
                <a:latin typeface="Andale Mono" panose="020B0509000000000004" pitchFamily="49" charset="0"/>
              </a:rPr>
              <a:t>”: “</a:t>
            </a:r>
            <a:r>
              <a:rPr lang="en-US" dirty="0">
                <a:highlight>
                  <a:srgbClr val="FFFF00"/>
                </a:highlight>
                <a:latin typeface="Andale Mono" panose="020B0509000000000004" pitchFamily="49" charset="0"/>
              </a:rPr>
              <a:t>Mercury</a:t>
            </a:r>
            <a:r>
              <a:rPr lang="en-US" dirty="0">
                <a:latin typeface="Andale Mono" panose="020B0509000000000004" pitchFamily="49" charset="0"/>
              </a:rPr>
              <a:t>”, “</a:t>
            </a:r>
            <a:r>
              <a:rPr lang="en-US" dirty="0" err="1">
                <a:highlight>
                  <a:srgbClr val="00FFFF"/>
                </a:highlight>
                <a:latin typeface="Andale Mono" panose="020B0509000000000004" pitchFamily="49" charset="0"/>
              </a:rPr>
              <a:t>day_length</a:t>
            </a:r>
            <a:r>
              <a:rPr lang="en-US" dirty="0">
                <a:latin typeface="Andale Mono" panose="020B0509000000000004" pitchFamily="49" charset="0"/>
              </a:rPr>
              <a:t>”: </a:t>
            </a:r>
            <a:r>
              <a:rPr lang="en-US" dirty="0">
                <a:highlight>
                  <a:srgbClr val="FFFF00"/>
                </a:highlight>
                <a:latin typeface="Andale Mono" panose="020B0509000000000004" pitchFamily="49" charset="0"/>
              </a:rPr>
              <a:t>59</a:t>
            </a:r>
            <a:r>
              <a:rPr lang="en-US" dirty="0">
                <a:latin typeface="Andale Mono" panose="020B0509000000000004" pitchFamily="49" charset="0"/>
              </a:rPr>
              <a:t>, “</a:t>
            </a:r>
            <a:r>
              <a:rPr lang="en-US" dirty="0" err="1">
                <a:highlight>
                  <a:srgbClr val="00FFFF"/>
                </a:highlight>
                <a:latin typeface="Andale Mono" panose="020B0509000000000004" pitchFamily="49" charset="0"/>
              </a:rPr>
              <a:t>hottest_temp</a:t>
            </a:r>
            <a:r>
              <a:rPr lang="en-US" dirty="0">
                <a:latin typeface="Andale Mono" panose="020B0509000000000004" pitchFamily="49" charset="0"/>
              </a:rPr>
              <a:t>”: </a:t>
            </a:r>
            <a:r>
              <a:rPr lang="en-US" dirty="0">
                <a:highlight>
                  <a:srgbClr val="FFFF00"/>
                </a:highlight>
                <a:latin typeface="Andale Mono" panose="020B0509000000000004" pitchFamily="49" charset="0"/>
              </a:rPr>
              <a:t>430</a:t>
            </a:r>
            <a:r>
              <a:rPr lang="en-US" dirty="0">
                <a:latin typeface="Andale Mono" panose="020B0509000000000004" pitchFamily="49" charset="0"/>
              </a:rPr>
              <a:t>}</a:t>
            </a:r>
          </a:p>
          <a:p>
            <a:endParaRPr lang="en-US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endParaRPr lang="en-US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Combining lists and dictionaries is useful for real-world data: We often have multiple pieces of information about lots of different things and want to work with all of it at the same time! </a:t>
            </a:r>
          </a:p>
          <a:p>
            <a:endParaRPr lang="en-US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r>
              <a:rPr lang="en-US" dirty="0">
                <a:latin typeface="Andale Mono" panose="020B0509000000000004" pitchFamily="49" charset="0"/>
              </a:rPr>
              <a:t>planets = [	{“name”: “Mercury”, “</a:t>
            </a:r>
            <a:r>
              <a:rPr lang="en-US" dirty="0" err="1">
                <a:latin typeface="Andale Mono" panose="020B0509000000000004" pitchFamily="49" charset="0"/>
              </a:rPr>
              <a:t>day_length</a:t>
            </a:r>
            <a:r>
              <a:rPr lang="en-US" dirty="0">
                <a:latin typeface="Andale Mono" panose="020B0509000000000004" pitchFamily="49" charset="0"/>
              </a:rPr>
              <a:t>”: 59, “</a:t>
            </a:r>
            <a:r>
              <a:rPr lang="en-US" dirty="0" err="1">
                <a:latin typeface="Andale Mono" panose="020B0509000000000004" pitchFamily="49" charset="0"/>
              </a:rPr>
              <a:t>hottest_temp</a:t>
            </a:r>
            <a:r>
              <a:rPr lang="en-US" dirty="0">
                <a:latin typeface="Andale Mono" panose="020B0509000000000004" pitchFamily="49" charset="0"/>
              </a:rPr>
              <a:t>”: 430},</a:t>
            </a:r>
          </a:p>
          <a:p>
            <a:r>
              <a:rPr lang="en-US" dirty="0">
                <a:latin typeface="Andale Mono" panose="020B0509000000000004" pitchFamily="49" charset="0"/>
              </a:rPr>
              <a:t>		{“name”: “Venus”, “</a:t>
            </a:r>
            <a:r>
              <a:rPr lang="en-US" dirty="0" err="1">
                <a:latin typeface="Andale Mono" panose="020B0509000000000004" pitchFamily="49" charset="0"/>
              </a:rPr>
              <a:t>day_length</a:t>
            </a:r>
            <a:r>
              <a:rPr lang="en-US" dirty="0">
                <a:latin typeface="Andale Mono" panose="020B0509000000000004" pitchFamily="49" charset="0"/>
              </a:rPr>
              <a:t>”: 243.025, “</a:t>
            </a:r>
            <a:r>
              <a:rPr lang="en-US" dirty="0" err="1">
                <a:latin typeface="Andale Mono" panose="020B0509000000000004" pitchFamily="49" charset="0"/>
              </a:rPr>
              <a:t>hottest_temp</a:t>
            </a:r>
            <a:r>
              <a:rPr lang="en-US" dirty="0">
                <a:latin typeface="Andale Mono" panose="020B0509000000000004" pitchFamily="49" charset="0"/>
              </a:rPr>
              <a:t>”: 462},</a:t>
            </a:r>
          </a:p>
          <a:p>
            <a:r>
              <a:rPr lang="en-US" dirty="0">
                <a:latin typeface="Andale Mono" panose="020B0509000000000004" pitchFamily="49" charset="0"/>
              </a:rPr>
              <a:t>		{“name”: “Earth”, “</a:t>
            </a:r>
            <a:r>
              <a:rPr lang="en-US" dirty="0" err="1">
                <a:latin typeface="Andale Mono" panose="020B0509000000000004" pitchFamily="49" charset="0"/>
              </a:rPr>
              <a:t>day_length</a:t>
            </a:r>
            <a:r>
              <a:rPr lang="en-US" dirty="0">
                <a:latin typeface="Andale Mono" panose="020B0509000000000004" pitchFamily="49" charset="0"/>
              </a:rPr>
              <a:t>”: 1, “</a:t>
            </a:r>
            <a:r>
              <a:rPr lang="en-US" dirty="0" err="1">
                <a:latin typeface="Andale Mono" panose="020B0509000000000004" pitchFamily="49" charset="0"/>
              </a:rPr>
              <a:t>hottest_temp</a:t>
            </a:r>
            <a:r>
              <a:rPr lang="en-US" dirty="0">
                <a:latin typeface="Andale Mono" panose="020B0509000000000004" pitchFamily="49" charset="0"/>
              </a:rPr>
              <a:t>”: 56.7},</a:t>
            </a:r>
          </a:p>
          <a:p>
            <a:r>
              <a:rPr lang="en-US" dirty="0">
                <a:latin typeface="Andale Mono" panose="020B0509000000000004" pitchFamily="49" charset="0"/>
              </a:rPr>
              <a:t>		…</a:t>
            </a:r>
          </a:p>
          <a:p>
            <a:r>
              <a:rPr lang="en-US" dirty="0">
                <a:latin typeface="Andale Mono" panose="020B0509000000000004" pitchFamily="49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03090707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8E8D87-A126-5D43-7087-924BB8EC15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85A3CE00-804D-93D8-054E-1153C8E472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4337" y="2200149"/>
            <a:ext cx="7504302" cy="3629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36486A4-6EEA-9D53-6D8E-D363B0616630}"/>
              </a:ext>
            </a:extLst>
          </p:cNvPr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43E0B4B-2399-AD64-B807-A718E0AEB12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9C5A384-89B3-762B-A03A-FE021EDF307A}"/>
              </a:ext>
            </a:extLst>
          </p:cNvPr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824D7F-1FBF-A533-DC17-20B3A70E6F77}"/>
              </a:ext>
            </a:extLst>
          </p:cNvPr>
          <p:cNvSpPr txBox="1"/>
          <p:nvPr/>
        </p:nvSpPr>
        <p:spPr>
          <a:xfrm>
            <a:off x="6949662" y="1597017"/>
            <a:ext cx="1107996" cy="1200329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endParaRPr lang="en-GB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endParaRPr lang="en-GB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r>
              <a:rPr lang="en-GB">
                <a:solidFill>
                  <a:srgbClr val="002E5F"/>
                </a:solidFill>
              </a:rPr>
              <a:t>	</a:t>
            </a:r>
            <a:endParaRPr lang="en-GB" i="1">
              <a:solidFill>
                <a:srgbClr val="002E5F"/>
              </a:solidFill>
              <a:cs typeface="Calibri" panose="020F0502020204030204"/>
            </a:endParaRPr>
          </a:p>
          <a:p>
            <a:r>
              <a:rPr lang="en-GB">
                <a:solidFill>
                  <a:srgbClr val="002E5F"/>
                </a:solidFill>
                <a:latin typeface="Integral CF Bold" panose="00000800000000000000" pitchFamily="50" charset="0"/>
              </a:rPr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927B4C-2E5B-8C25-5BB6-C2716DCC665B}"/>
              </a:ext>
            </a:extLst>
          </p:cNvPr>
          <p:cNvSpPr txBox="1"/>
          <p:nvPr/>
        </p:nvSpPr>
        <p:spPr>
          <a:xfrm>
            <a:off x="234967" y="1966349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BE8327D-75EE-DCD9-BAAE-AF1CBF8A7B1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8855" y="-344559"/>
            <a:ext cx="1247244" cy="12472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872E70A-5710-90B9-1F66-02DB67204E4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05" y="290763"/>
            <a:ext cx="2780986" cy="5014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C36EA58-ED2C-FC3A-12EE-EED077757F79}"/>
              </a:ext>
            </a:extLst>
          </p:cNvPr>
          <p:cNvSpPr txBox="1"/>
          <p:nvPr/>
        </p:nvSpPr>
        <p:spPr>
          <a:xfrm>
            <a:off x="419698" y="2316302"/>
            <a:ext cx="5676302" cy="35394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work with your partner from last week, or find someone new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switch driver &amp; navigator roles regularly, e.g., after every task in the notebook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ask us for help! </a:t>
            </a:r>
            <a:endParaRPr lang="en-GB" sz="3200" b="1" dirty="0">
              <a:solidFill>
                <a:schemeClr val="accent5">
                  <a:lumMod val="50000"/>
                </a:schemeClr>
              </a:solidFill>
              <a:latin typeface="Source Sans Pro"/>
              <a:ea typeface="Source Sans Pro"/>
              <a:cs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C8C618-24CB-9648-7D4C-FFDB62B9C74D}"/>
              </a:ext>
            </a:extLst>
          </p:cNvPr>
          <p:cNvSpPr txBox="1"/>
          <p:nvPr/>
        </p:nvSpPr>
        <p:spPr>
          <a:xfrm>
            <a:off x="419698" y="1250055"/>
            <a:ext cx="10856376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4400" b="1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Pair Programming – Reminder</a:t>
            </a:r>
          </a:p>
        </p:txBody>
      </p:sp>
    </p:spTree>
    <p:extLst>
      <p:ext uri="{BB962C8B-B14F-4D97-AF65-F5344CB8AC3E}">
        <p14:creationId xmlns:p14="http://schemas.microsoft.com/office/powerpoint/2010/main" val="9701199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949662" y="1597017"/>
            <a:ext cx="1107996" cy="1200329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endParaRPr lang="en-GB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endParaRPr lang="en-GB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r>
              <a:rPr lang="en-GB">
                <a:solidFill>
                  <a:srgbClr val="002E5F"/>
                </a:solidFill>
              </a:rPr>
              <a:t>	</a:t>
            </a:r>
            <a:endParaRPr lang="en-GB" i="1">
              <a:solidFill>
                <a:srgbClr val="002E5F"/>
              </a:solidFill>
              <a:cs typeface="Calibri" panose="020F0502020204030204"/>
            </a:endParaRPr>
          </a:p>
          <a:p>
            <a:r>
              <a:rPr lang="en-GB">
                <a:solidFill>
                  <a:srgbClr val="002E5F"/>
                </a:solidFill>
                <a:latin typeface="Integral CF Bold" panose="00000800000000000000" pitchFamily="50" charset="0"/>
              </a:rPr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4967" y="1966349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8855" y="-344559"/>
            <a:ext cx="1247244" cy="12472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05" y="290763"/>
            <a:ext cx="2780986" cy="5014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9B831FA-DE59-FB51-2407-8EEDF253A512}"/>
              </a:ext>
            </a:extLst>
          </p:cNvPr>
          <p:cNvSpPr txBox="1"/>
          <p:nvPr/>
        </p:nvSpPr>
        <p:spPr>
          <a:xfrm>
            <a:off x="182479" y="1505952"/>
            <a:ext cx="10856376" cy="206210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3200" b="1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Programming = Telling the computer what to do</a:t>
            </a:r>
          </a:p>
          <a:p>
            <a:endParaRPr lang="en-GB" sz="3200" b="1">
              <a:solidFill>
                <a:schemeClr val="accent5">
                  <a:lumMod val="50000"/>
                </a:schemeClr>
              </a:solidFill>
              <a:latin typeface="Source Sans Pro"/>
              <a:ea typeface="Source Sans Pro"/>
              <a:cs typeface="Calibri"/>
            </a:endParaRPr>
          </a:p>
          <a:p>
            <a:r>
              <a:rPr lang="en-GB" sz="3200" b="1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You need to speak a language the computer will understand, e.g., </a:t>
            </a:r>
            <a:r>
              <a:rPr lang="en-GB" sz="3200" b="1">
                <a:solidFill>
                  <a:schemeClr val="accent5">
                    <a:lumMod val="50000"/>
                  </a:schemeClr>
                </a:solidFill>
                <a:highlight>
                  <a:srgbClr val="FFFF00"/>
                </a:highlight>
                <a:latin typeface="Source Sans Pro"/>
                <a:ea typeface="Source Sans Pro"/>
                <a:cs typeface="Calibri"/>
              </a:rPr>
              <a:t>Python</a:t>
            </a:r>
          </a:p>
        </p:txBody>
      </p:sp>
    </p:spTree>
    <p:extLst>
      <p:ext uri="{BB962C8B-B14F-4D97-AF65-F5344CB8AC3E}">
        <p14:creationId xmlns:p14="http://schemas.microsoft.com/office/powerpoint/2010/main" val="331543215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4967" y="1966349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8855" y="-344559"/>
            <a:ext cx="1247244" cy="12472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05" y="290763"/>
            <a:ext cx="2780986" cy="50144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EC2B1E2-4053-4816-2901-964578C7BAD6}"/>
              </a:ext>
            </a:extLst>
          </p:cNvPr>
          <p:cNvSpPr txBox="1"/>
          <p:nvPr/>
        </p:nvSpPr>
        <p:spPr>
          <a:xfrm>
            <a:off x="2831962" y="1672365"/>
            <a:ext cx="6572903" cy="212365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4400" b="1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 panose="020F0502020204030204"/>
              </a:rPr>
              <a:t>Let's get programming: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  <a:p>
            <a:pPr algn="ctr"/>
            <a:r>
              <a:rPr lang="en-GB" sz="4400" b="1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 panose="020F0502020204030204"/>
              </a:rPr>
              <a:t> </a:t>
            </a:r>
            <a:r>
              <a:rPr lang="en-GB" sz="4400" i="1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 panose="020F0502020204030204"/>
              </a:rPr>
              <a:t>Session 3a – </a:t>
            </a:r>
            <a:endParaRPr lang="en-GB" i="1" dirty="0">
              <a:solidFill>
                <a:schemeClr val="accent5">
                  <a:lumMod val="50000"/>
                </a:schemeClr>
              </a:solidFill>
              <a:latin typeface="Calibri" panose="020F0502020204030204"/>
              <a:ea typeface="Calibri" panose="020F0502020204030204"/>
              <a:cs typeface="Calibri" panose="020F0502020204030204"/>
            </a:endParaRPr>
          </a:p>
          <a:p>
            <a:pPr algn="ctr"/>
            <a:r>
              <a:rPr lang="en-GB" sz="4400" i="1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 panose="020F0502020204030204"/>
              </a:rPr>
              <a:t>Collections</a:t>
            </a:r>
            <a:endParaRPr lang="en-GB" i="1" dirty="0">
              <a:solidFill>
                <a:schemeClr val="accent5">
                  <a:lumMod val="50000"/>
                </a:schemeClr>
              </a:solidFill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3218315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4967" y="1966349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8855" y="-344559"/>
            <a:ext cx="1247244" cy="12472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05" y="290763"/>
            <a:ext cx="2780986" cy="50144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EC2B1E2-4053-4816-2901-964578C7BAD6}"/>
              </a:ext>
            </a:extLst>
          </p:cNvPr>
          <p:cNvSpPr txBox="1"/>
          <p:nvPr/>
        </p:nvSpPr>
        <p:spPr>
          <a:xfrm>
            <a:off x="2812199" y="2290858"/>
            <a:ext cx="6572903" cy="144655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4400" b="1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 panose="020F0502020204030204"/>
              </a:rPr>
              <a:t>What are list comprehensions?</a:t>
            </a:r>
            <a:endParaRPr lang="en-US" dirty="0">
              <a:solidFill>
                <a:schemeClr val="accent5">
                  <a:lumMod val="50000"/>
                </a:schemeClr>
              </a:solidFill>
              <a:ea typeface="Calibri" panose="020F0502020204030204"/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35393134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949662" y="1597017"/>
            <a:ext cx="1107996" cy="1200329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endParaRPr lang="en-GB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endParaRPr lang="en-GB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r>
              <a:rPr lang="en-GB">
                <a:solidFill>
                  <a:srgbClr val="002E5F"/>
                </a:solidFill>
              </a:rPr>
              <a:t>	</a:t>
            </a:r>
            <a:endParaRPr lang="en-GB" i="1">
              <a:solidFill>
                <a:srgbClr val="002E5F"/>
              </a:solidFill>
              <a:cs typeface="Calibri" panose="020F0502020204030204"/>
            </a:endParaRPr>
          </a:p>
          <a:p>
            <a:r>
              <a:rPr lang="en-GB">
                <a:solidFill>
                  <a:srgbClr val="002E5F"/>
                </a:solidFill>
                <a:latin typeface="Integral CF Bold" panose="00000800000000000000" pitchFamily="50" charset="0"/>
              </a:rPr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4967" y="1966349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8855" y="-344559"/>
            <a:ext cx="1247244" cy="12472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05" y="290763"/>
            <a:ext cx="2780986" cy="501445"/>
          </a:xfrm>
          <a:prstGeom prst="rect">
            <a:avLst/>
          </a:prstGeom>
        </p:spPr>
      </p:pic>
      <p:pic>
        <p:nvPicPr>
          <p:cNvPr id="2" name="Picture 1" descr="A group of clothes on a rack&#10;&#10;Description automatically generated">
            <a:extLst>
              <a:ext uri="{FF2B5EF4-FFF2-40B4-BE49-F238E27FC236}">
                <a16:creationId xmlns:a16="http://schemas.microsoft.com/office/drawing/2014/main" id="{1D5DAB0C-E4C3-B54E-987C-4153551B86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65528" y="1189241"/>
            <a:ext cx="5647918" cy="3756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25136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949662" y="1597017"/>
            <a:ext cx="1107996" cy="1200329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endParaRPr lang="en-GB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endParaRPr lang="en-GB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r>
              <a:rPr lang="en-GB">
                <a:solidFill>
                  <a:srgbClr val="002E5F"/>
                </a:solidFill>
              </a:rPr>
              <a:t>	</a:t>
            </a:r>
            <a:endParaRPr lang="en-GB" i="1">
              <a:solidFill>
                <a:srgbClr val="002E5F"/>
              </a:solidFill>
              <a:cs typeface="Calibri" panose="020F0502020204030204"/>
            </a:endParaRPr>
          </a:p>
          <a:p>
            <a:r>
              <a:rPr lang="en-GB">
                <a:solidFill>
                  <a:srgbClr val="002E5F"/>
                </a:solidFill>
                <a:latin typeface="Integral CF Bold" panose="00000800000000000000" pitchFamily="50" charset="0"/>
              </a:rPr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4967" y="1966349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8855" y="-344559"/>
            <a:ext cx="1247244" cy="12472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05" y="290763"/>
            <a:ext cx="2780986" cy="50144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AE17C40-38F3-823A-56ED-8E43CBE4FAD5}"/>
              </a:ext>
            </a:extLst>
          </p:cNvPr>
          <p:cNvSpPr txBox="1"/>
          <p:nvPr/>
        </p:nvSpPr>
        <p:spPr>
          <a:xfrm>
            <a:off x="1946800" y="1425376"/>
            <a:ext cx="8294048" cy="304698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3200" dirty="0">
                <a:latin typeface="Source Sans Pro"/>
                <a:ea typeface="Source Sans Pro"/>
              </a:rPr>
              <a:t>How do I get someone to pick the shirts from the wardrobe?</a:t>
            </a:r>
          </a:p>
          <a:p>
            <a:endParaRPr lang="en-US" sz="3200" dirty="0">
              <a:latin typeface="Source Sans Pro"/>
              <a:ea typeface="Source Sans Pro"/>
            </a:endParaRPr>
          </a:p>
          <a:p>
            <a:pPr marL="342900" indent="-342900">
              <a:buAutoNum type="arabicPeriod"/>
            </a:pPr>
            <a:r>
              <a:rPr lang="en-US" sz="3200" dirty="0">
                <a:latin typeface="Source Sans Pro"/>
                <a:ea typeface="Source Sans Pro"/>
              </a:rPr>
              <a:t>Say that it is the shirts you want,</a:t>
            </a:r>
          </a:p>
          <a:p>
            <a:pPr marL="342900" indent="-342900">
              <a:buAutoNum type="arabicPeriod"/>
            </a:pPr>
            <a:r>
              <a:rPr lang="en-US" sz="3200" dirty="0">
                <a:latin typeface="Source Sans Pro"/>
                <a:ea typeface="Source Sans Pro"/>
              </a:rPr>
              <a:t>For each item of clothing, check if it is a shirt,</a:t>
            </a:r>
          </a:p>
          <a:p>
            <a:pPr marL="342900" indent="-342900">
              <a:buAutoNum type="arabicPeriod"/>
            </a:pPr>
            <a:r>
              <a:rPr lang="en-US" sz="3200" dirty="0">
                <a:latin typeface="Source Sans Pro"/>
                <a:ea typeface="Source Sans Pro"/>
              </a:rPr>
              <a:t>If it’s a shirt, then take it out the wardrobe.</a:t>
            </a:r>
          </a:p>
        </p:txBody>
      </p:sp>
    </p:spTree>
    <p:extLst>
      <p:ext uri="{BB962C8B-B14F-4D97-AF65-F5344CB8AC3E}">
        <p14:creationId xmlns:p14="http://schemas.microsoft.com/office/powerpoint/2010/main" val="236117872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949662" y="1597017"/>
            <a:ext cx="1107996" cy="1200329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endParaRPr lang="en-GB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endParaRPr lang="en-GB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r>
              <a:rPr lang="en-GB">
                <a:solidFill>
                  <a:srgbClr val="002E5F"/>
                </a:solidFill>
              </a:rPr>
              <a:t>	</a:t>
            </a:r>
            <a:endParaRPr lang="en-GB" i="1">
              <a:solidFill>
                <a:srgbClr val="002E5F"/>
              </a:solidFill>
              <a:cs typeface="Calibri" panose="020F0502020204030204"/>
            </a:endParaRPr>
          </a:p>
          <a:p>
            <a:r>
              <a:rPr lang="en-GB">
                <a:solidFill>
                  <a:srgbClr val="002E5F"/>
                </a:solidFill>
                <a:latin typeface="Integral CF Bold" panose="00000800000000000000" pitchFamily="50" charset="0"/>
              </a:rPr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4967" y="1966349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8855" y="-344559"/>
            <a:ext cx="1247244" cy="12472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05" y="290763"/>
            <a:ext cx="2780986" cy="50144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AE17C40-38F3-823A-56ED-8E43CBE4FAD5}"/>
              </a:ext>
            </a:extLst>
          </p:cNvPr>
          <p:cNvSpPr txBox="1"/>
          <p:nvPr/>
        </p:nvSpPr>
        <p:spPr>
          <a:xfrm>
            <a:off x="1946800" y="1594709"/>
            <a:ext cx="8294048" cy="31700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4000" dirty="0">
                <a:latin typeface="Andale Mono"/>
              </a:rPr>
              <a:t>shirts = [</a:t>
            </a:r>
          </a:p>
          <a:p>
            <a:r>
              <a:rPr lang="en-US" sz="4000" dirty="0">
                <a:latin typeface="Andale Mono"/>
                <a:ea typeface="Calibri"/>
                <a:cs typeface="Calibri"/>
              </a:rPr>
              <a:t>     </a:t>
            </a:r>
            <a:r>
              <a:rPr lang="en-US" sz="4000" err="1">
                <a:latin typeface="Andale Mono"/>
                <a:ea typeface="Calibri"/>
                <a:cs typeface="Calibri"/>
              </a:rPr>
              <a:t>item_of_clothing</a:t>
            </a:r>
            <a:endParaRPr lang="en-US" sz="4000" dirty="0">
              <a:latin typeface="Andale Mono"/>
              <a:ea typeface="Calibri"/>
              <a:cs typeface="Calibri"/>
            </a:endParaRPr>
          </a:p>
          <a:p>
            <a:r>
              <a:rPr lang="en-US" sz="4000" dirty="0">
                <a:latin typeface="Andale Mono"/>
                <a:ea typeface="Calibri"/>
                <a:cs typeface="Calibri"/>
              </a:rPr>
              <a:t>     for item in wardrobe:</a:t>
            </a:r>
          </a:p>
          <a:p>
            <a:r>
              <a:rPr lang="en-US" sz="4000" dirty="0">
                <a:latin typeface="Andale Mono"/>
                <a:ea typeface="Calibri"/>
                <a:cs typeface="Calibri"/>
              </a:rPr>
              <a:t>     if item == shirt</a:t>
            </a:r>
          </a:p>
          <a:p>
            <a:r>
              <a:rPr lang="en-US" sz="4000" dirty="0">
                <a:latin typeface="Andale Mono"/>
                <a:ea typeface="Calibri"/>
                <a:cs typeface="Calibri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08330526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949662" y="1597017"/>
            <a:ext cx="1107996" cy="1200329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endParaRPr lang="en-GB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endParaRPr lang="en-GB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r>
              <a:rPr lang="en-GB">
                <a:solidFill>
                  <a:srgbClr val="002E5F"/>
                </a:solidFill>
              </a:rPr>
              <a:t>	</a:t>
            </a:r>
            <a:endParaRPr lang="en-GB" i="1">
              <a:solidFill>
                <a:srgbClr val="002E5F"/>
              </a:solidFill>
              <a:cs typeface="Calibri" panose="020F0502020204030204"/>
            </a:endParaRPr>
          </a:p>
          <a:p>
            <a:r>
              <a:rPr lang="en-GB">
                <a:solidFill>
                  <a:srgbClr val="002E5F"/>
                </a:solidFill>
                <a:latin typeface="Integral CF Bold" panose="00000800000000000000" pitchFamily="50" charset="0"/>
              </a:rPr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4967" y="1966349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8855" y="-344559"/>
            <a:ext cx="1247244" cy="12472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05" y="290763"/>
            <a:ext cx="2780986" cy="50144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AE17C40-38F3-823A-56ED-8E43CBE4FAD5}"/>
              </a:ext>
            </a:extLst>
          </p:cNvPr>
          <p:cNvSpPr txBox="1"/>
          <p:nvPr/>
        </p:nvSpPr>
        <p:spPr>
          <a:xfrm>
            <a:off x="826596" y="1594709"/>
            <a:ext cx="10404200" cy="34163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3600" dirty="0" err="1">
                <a:latin typeface="Andale Mono"/>
              </a:rPr>
              <a:t>initial_list</a:t>
            </a:r>
            <a:r>
              <a:rPr lang="en-US" sz="3600" dirty="0">
                <a:latin typeface="Andale Mono"/>
              </a:rPr>
              <a:t> = [thing1, thing2, …]</a:t>
            </a:r>
          </a:p>
          <a:p>
            <a:r>
              <a:rPr lang="en-US" sz="3600" err="1">
                <a:latin typeface="Andale Mono"/>
              </a:rPr>
              <a:t>variable_name</a:t>
            </a:r>
            <a:r>
              <a:rPr lang="en-US" sz="3600" dirty="0">
                <a:latin typeface="Andale Mono"/>
              </a:rPr>
              <a:t> = [</a:t>
            </a:r>
            <a:endParaRPr lang="en-US" sz="3600">
              <a:ea typeface="Calibri"/>
              <a:cs typeface="Calibri"/>
            </a:endParaRPr>
          </a:p>
          <a:p>
            <a:r>
              <a:rPr lang="en-US" sz="3600" dirty="0">
                <a:latin typeface="Andale Mono"/>
                <a:ea typeface="Calibri"/>
                <a:cs typeface="Calibri"/>
              </a:rPr>
              <a:t>     &lt;thing to get new list of&gt;</a:t>
            </a:r>
          </a:p>
          <a:p>
            <a:r>
              <a:rPr lang="en-US" sz="3600" dirty="0">
                <a:latin typeface="Andale Mono"/>
                <a:ea typeface="Calibri"/>
                <a:cs typeface="Calibri"/>
              </a:rPr>
              <a:t>     for item in </a:t>
            </a:r>
            <a:r>
              <a:rPr lang="en-US" sz="3600" dirty="0" err="1">
                <a:latin typeface="Andale Mono"/>
                <a:ea typeface="Calibri"/>
                <a:cs typeface="Calibri"/>
              </a:rPr>
              <a:t>initial_list</a:t>
            </a:r>
            <a:r>
              <a:rPr lang="en-US" sz="3600" dirty="0">
                <a:latin typeface="Andale Mono"/>
                <a:ea typeface="Calibri"/>
                <a:cs typeface="Calibri"/>
              </a:rPr>
              <a:t>:</a:t>
            </a:r>
          </a:p>
          <a:p>
            <a:r>
              <a:rPr lang="en-US" sz="3600" dirty="0">
                <a:latin typeface="Andale Mono"/>
                <a:ea typeface="Calibri"/>
                <a:cs typeface="Calibri"/>
              </a:rPr>
              <a:t>     if item </a:t>
            </a:r>
            <a:r>
              <a:rPr lang="en-US" sz="3600" dirty="0">
                <a:solidFill>
                  <a:srgbClr val="FF0000"/>
                </a:solidFill>
                <a:latin typeface="Andale Mono"/>
                <a:ea typeface="Calibri"/>
                <a:cs typeface="Calibri"/>
              </a:rPr>
              <a:t>==/&gt;/&lt;</a:t>
            </a:r>
            <a:r>
              <a:rPr lang="en-US" sz="3600" dirty="0">
                <a:latin typeface="Andale Mono"/>
                <a:ea typeface="Calibri"/>
                <a:cs typeface="Calibri"/>
              </a:rPr>
              <a:t> &lt;some condition&gt;</a:t>
            </a:r>
          </a:p>
          <a:p>
            <a:r>
              <a:rPr lang="en-US" sz="3600" dirty="0">
                <a:latin typeface="Andale Mono"/>
                <a:ea typeface="Calibri"/>
                <a:cs typeface="Calibri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71960637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949662" y="1597017"/>
            <a:ext cx="1107996" cy="1200329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endParaRPr lang="en-GB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endParaRPr lang="en-GB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r>
              <a:rPr lang="en-GB">
                <a:solidFill>
                  <a:srgbClr val="002E5F"/>
                </a:solidFill>
              </a:rPr>
              <a:t>	</a:t>
            </a:r>
            <a:endParaRPr lang="en-GB" i="1">
              <a:solidFill>
                <a:srgbClr val="002E5F"/>
              </a:solidFill>
              <a:cs typeface="Calibri" panose="020F0502020204030204"/>
            </a:endParaRPr>
          </a:p>
          <a:p>
            <a:r>
              <a:rPr lang="en-GB">
                <a:solidFill>
                  <a:srgbClr val="002E5F"/>
                </a:solidFill>
                <a:latin typeface="Integral CF Bold" panose="00000800000000000000" pitchFamily="50" charset="0"/>
              </a:rPr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4967" y="1966349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8855" y="-344559"/>
            <a:ext cx="1247244" cy="12472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05" y="290763"/>
            <a:ext cx="2780986" cy="50144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AE17C40-38F3-823A-56ED-8E43CBE4FAD5}"/>
              </a:ext>
            </a:extLst>
          </p:cNvPr>
          <p:cNvSpPr txBox="1"/>
          <p:nvPr/>
        </p:nvSpPr>
        <p:spPr>
          <a:xfrm>
            <a:off x="1946800" y="1425376"/>
            <a:ext cx="8294048" cy="304698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3200" dirty="0">
                <a:latin typeface="Source Sans Pro"/>
                <a:ea typeface="Source Sans Pro"/>
              </a:rPr>
              <a:t>How do I get someone to pick the shirts from the wardrobe?</a:t>
            </a:r>
          </a:p>
          <a:p>
            <a:endParaRPr lang="en-US" sz="3200" dirty="0">
              <a:latin typeface="Source Sans Pro"/>
              <a:ea typeface="Source Sans Pro"/>
            </a:endParaRPr>
          </a:p>
          <a:p>
            <a:pPr marL="342900" indent="-342900">
              <a:buAutoNum type="arabicPeriod"/>
            </a:pPr>
            <a:r>
              <a:rPr lang="en-US" sz="3200" dirty="0">
                <a:latin typeface="Source Sans Pro"/>
                <a:ea typeface="Source Sans Pro"/>
              </a:rPr>
              <a:t>Say that it is the shirts you want,</a:t>
            </a:r>
          </a:p>
          <a:p>
            <a:pPr marL="342900" indent="-342900">
              <a:buAutoNum type="arabicPeriod"/>
            </a:pPr>
            <a:r>
              <a:rPr lang="en-US" sz="3200" dirty="0">
                <a:latin typeface="Source Sans Pro"/>
                <a:ea typeface="Source Sans Pro"/>
              </a:rPr>
              <a:t>For each item of clothing, check if it is a shirt,</a:t>
            </a:r>
          </a:p>
          <a:p>
            <a:pPr marL="342900" indent="-342900">
              <a:buAutoNum type="arabicPeriod"/>
            </a:pPr>
            <a:r>
              <a:rPr lang="en-US" sz="3200" dirty="0">
                <a:latin typeface="Source Sans Pro"/>
                <a:ea typeface="Source Sans Pro"/>
              </a:rPr>
              <a:t>If it’s a shirt, then take it out the wardrobe.</a:t>
            </a:r>
          </a:p>
        </p:txBody>
      </p:sp>
    </p:spTree>
    <p:extLst>
      <p:ext uri="{BB962C8B-B14F-4D97-AF65-F5344CB8AC3E}">
        <p14:creationId xmlns:p14="http://schemas.microsoft.com/office/powerpoint/2010/main" val="114390052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4967" y="1966349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8855" y="-344559"/>
            <a:ext cx="1247244" cy="12472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05" y="290763"/>
            <a:ext cx="2780986" cy="50144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EC2B1E2-4053-4816-2901-964578C7BAD6}"/>
              </a:ext>
            </a:extLst>
          </p:cNvPr>
          <p:cNvSpPr txBox="1"/>
          <p:nvPr/>
        </p:nvSpPr>
        <p:spPr>
          <a:xfrm>
            <a:off x="2812199" y="2290858"/>
            <a:ext cx="6572903" cy="212365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4400" b="1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 panose="020F0502020204030204"/>
              </a:rPr>
              <a:t>Some maths functions that may come in handy...</a:t>
            </a:r>
          </a:p>
        </p:txBody>
      </p:sp>
    </p:spTree>
    <p:extLst>
      <p:ext uri="{BB962C8B-B14F-4D97-AF65-F5344CB8AC3E}">
        <p14:creationId xmlns:p14="http://schemas.microsoft.com/office/powerpoint/2010/main" val="217766672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949662" y="1597017"/>
            <a:ext cx="1107996" cy="1200329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endParaRPr lang="en-GB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endParaRPr lang="en-GB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r>
              <a:rPr lang="en-GB">
                <a:solidFill>
                  <a:srgbClr val="002E5F"/>
                </a:solidFill>
              </a:rPr>
              <a:t>	</a:t>
            </a:r>
            <a:endParaRPr lang="en-GB" i="1">
              <a:solidFill>
                <a:srgbClr val="002E5F"/>
              </a:solidFill>
              <a:cs typeface="Calibri" panose="020F0502020204030204"/>
            </a:endParaRPr>
          </a:p>
          <a:p>
            <a:r>
              <a:rPr lang="en-GB">
                <a:solidFill>
                  <a:srgbClr val="002E5F"/>
                </a:solidFill>
                <a:latin typeface="Integral CF Bold" panose="00000800000000000000" pitchFamily="50" charset="0"/>
              </a:rPr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4967" y="1966349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8855" y="-344559"/>
            <a:ext cx="1247244" cy="12472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05" y="290763"/>
            <a:ext cx="2780986" cy="50144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AE17C40-38F3-823A-56ED-8E43CBE4FAD5}"/>
              </a:ext>
            </a:extLst>
          </p:cNvPr>
          <p:cNvSpPr txBox="1"/>
          <p:nvPr/>
        </p:nvSpPr>
        <p:spPr>
          <a:xfrm>
            <a:off x="1145723" y="1138812"/>
            <a:ext cx="9948304" cy="403187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b="1" dirty="0">
                <a:ea typeface="+mn-lt"/>
                <a:cs typeface="+mn-lt"/>
              </a:rPr>
              <a:t>max( ) / min() </a:t>
            </a:r>
            <a:br>
              <a:rPr lang="en-US" sz="3200" dirty="0">
                <a:ea typeface="+mn-lt"/>
                <a:cs typeface="+mn-lt"/>
              </a:rPr>
            </a:br>
            <a:r>
              <a:rPr lang="en-US" sz="3200" dirty="0">
                <a:ea typeface="+mn-lt"/>
                <a:cs typeface="+mn-lt"/>
              </a:rPr>
              <a:t>Get the largest/smallest element in a group. For letters it will mean 'highest/lowest in the alphabet'.</a:t>
            </a:r>
            <a:endParaRPr lang="en-US" dirty="0">
              <a:ea typeface="Calibri" panose="020F0502020204030204"/>
              <a:cs typeface="Calibri" panose="020F0502020204030204"/>
            </a:endParaRPr>
          </a:p>
          <a:p>
            <a:pPr marL="457200" indent="-457200">
              <a:buFont typeface="Arial"/>
              <a:buChar char="•"/>
            </a:pPr>
            <a:r>
              <a:rPr lang="en-US" sz="3200" b="1" dirty="0" err="1">
                <a:ea typeface="+mn-lt"/>
                <a:cs typeface="+mn-lt"/>
              </a:rPr>
              <a:t>len</a:t>
            </a:r>
            <a:r>
              <a:rPr lang="en-US" sz="3200" b="1" dirty="0">
                <a:ea typeface="+mn-lt"/>
                <a:cs typeface="+mn-lt"/>
              </a:rPr>
              <a:t>( )</a:t>
            </a:r>
            <a:br>
              <a:rPr lang="en-US" sz="3200" b="1" dirty="0">
                <a:ea typeface="+mn-lt"/>
                <a:cs typeface="+mn-lt"/>
              </a:rPr>
            </a:br>
            <a:r>
              <a:rPr lang="en-US" sz="3200" dirty="0">
                <a:ea typeface="+mn-lt"/>
                <a:cs typeface="+mn-lt"/>
              </a:rPr>
              <a:t>Size of the collection, can be used on lists, </a:t>
            </a:r>
            <a:r>
              <a:rPr lang="en-US" sz="3200" dirty="0" err="1">
                <a:ea typeface="+mn-lt"/>
                <a:cs typeface="+mn-lt"/>
              </a:rPr>
              <a:t>dicts</a:t>
            </a:r>
            <a:r>
              <a:rPr lang="en-US" sz="3200" dirty="0">
                <a:ea typeface="+mn-lt"/>
                <a:cs typeface="+mn-lt"/>
              </a:rPr>
              <a:t>, but also on strings.</a:t>
            </a:r>
            <a:endParaRPr lang="en-US" sz="3200" dirty="0">
              <a:ea typeface="Calibri" panose="020F0502020204030204"/>
              <a:cs typeface="Calibri" panose="020F0502020204030204"/>
            </a:endParaRPr>
          </a:p>
          <a:p>
            <a:pPr marL="457200" indent="-457200">
              <a:buFont typeface="Arial"/>
              <a:buChar char="•"/>
            </a:pPr>
            <a:r>
              <a:rPr lang="en-US" sz="3200" b="1" dirty="0">
                <a:ea typeface="+mn-lt"/>
                <a:cs typeface="+mn-lt"/>
              </a:rPr>
              <a:t>sum( )</a:t>
            </a:r>
            <a:br>
              <a:rPr lang="en-US" sz="3200" dirty="0">
                <a:ea typeface="+mn-lt"/>
                <a:cs typeface="+mn-lt"/>
              </a:rPr>
            </a:br>
            <a:r>
              <a:rPr lang="en-US" sz="3200" dirty="0">
                <a:ea typeface="+mn-lt"/>
                <a:cs typeface="+mn-lt"/>
              </a:rPr>
              <a:t>Combine all elements. Just used for numbers.</a:t>
            </a:r>
            <a:endParaRPr lang="en-US" dirty="0">
              <a:ea typeface="Calibri" panose="020F0502020204030204"/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85765056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4967" y="1966349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8855" y="-344559"/>
            <a:ext cx="1247244" cy="12472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05" y="290763"/>
            <a:ext cx="2780986" cy="50144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EC2B1E2-4053-4816-2901-964578C7BAD6}"/>
              </a:ext>
            </a:extLst>
          </p:cNvPr>
          <p:cNvSpPr txBox="1"/>
          <p:nvPr/>
        </p:nvSpPr>
        <p:spPr>
          <a:xfrm>
            <a:off x="2831962" y="1672365"/>
            <a:ext cx="6572903" cy="212365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4400" b="1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 panose="020F0502020204030204"/>
              </a:rPr>
              <a:t>Let's keep programming: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  <a:p>
            <a:pPr algn="ctr"/>
            <a:r>
              <a:rPr lang="en-GB" sz="4400" b="1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 panose="020F0502020204030204"/>
              </a:rPr>
              <a:t> </a:t>
            </a:r>
            <a:r>
              <a:rPr lang="en-GB" sz="4400" i="1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 panose="020F0502020204030204"/>
              </a:rPr>
              <a:t>Session 3b – </a:t>
            </a:r>
            <a:endParaRPr lang="en-GB" i="1" dirty="0">
              <a:solidFill>
                <a:schemeClr val="accent5">
                  <a:lumMod val="50000"/>
                </a:schemeClr>
              </a:solidFill>
              <a:latin typeface="Calibri" panose="020F0502020204030204"/>
              <a:ea typeface="Calibri" panose="020F0502020204030204"/>
              <a:cs typeface="Calibri" panose="020F0502020204030204"/>
            </a:endParaRPr>
          </a:p>
          <a:p>
            <a:pPr algn="ctr"/>
            <a:r>
              <a:rPr lang="en-GB" sz="4400" i="1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 panose="020F0502020204030204"/>
              </a:rPr>
              <a:t>List Comprehensions</a:t>
            </a:r>
            <a:endParaRPr lang="en-GB" i="1" dirty="0">
              <a:solidFill>
                <a:schemeClr val="accent5">
                  <a:lumMod val="50000"/>
                </a:schemeClr>
              </a:solidFill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638884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4967" y="1966349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8855" y="-344559"/>
            <a:ext cx="1247244" cy="12472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05" y="290763"/>
            <a:ext cx="2780986" cy="5014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9B831FA-DE59-FB51-2407-8EEDF253A512}"/>
              </a:ext>
            </a:extLst>
          </p:cNvPr>
          <p:cNvSpPr txBox="1"/>
          <p:nvPr/>
        </p:nvSpPr>
        <p:spPr>
          <a:xfrm>
            <a:off x="419698" y="1485162"/>
            <a:ext cx="413915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3200" b="1">
                <a:solidFill>
                  <a:srgbClr val="002E5F"/>
                </a:solidFill>
                <a:latin typeface="Source Sans Pro"/>
                <a:ea typeface="Source Sans Pro"/>
                <a:cs typeface="Calibri"/>
              </a:rPr>
              <a:t>Count from 1 to 10.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6622F9-D5A1-C4FB-E8A7-5AFC0770657A}"/>
              </a:ext>
            </a:extLst>
          </p:cNvPr>
          <p:cNvSpPr txBox="1"/>
          <p:nvPr/>
        </p:nvSpPr>
        <p:spPr>
          <a:xfrm>
            <a:off x="772886" y="3892753"/>
            <a:ext cx="2079171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/>
              <a:t>🧑‍💻</a:t>
            </a:r>
          </a:p>
        </p:txBody>
      </p:sp>
      <p:sp>
        <p:nvSpPr>
          <p:cNvPr id="5" name="Oval Callout 4">
            <a:extLst>
              <a:ext uri="{FF2B5EF4-FFF2-40B4-BE49-F238E27FC236}">
                <a16:creationId xmlns:a16="http://schemas.microsoft.com/office/drawing/2014/main" id="{1E15C9F8-8B0D-43BF-2425-4B187CF1B988}"/>
              </a:ext>
            </a:extLst>
          </p:cNvPr>
          <p:cNvSpPr/>
          <p:nvPr/>
        </p:nvSpPr>
        <p:spPr>
          <a:xfrm>
            <a:off x="1611086" y="2329543"/>
            <a:ext cx="2710543" cy="1563210"/>
          </a:xfrm>
          <a:prstGeom prst="wedgeEllipseCallou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1, 2, 3, 4, 5, 6, 7, 8, 9, 10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7B01FC-942B-D2E8-2DCA-735DFDA991A8}"/>
              </a:ext>
            </a:extLst>
          </p:cNvPr>
          <p:cNvSpPr txBox="1"/>
          <p:nvPr/>
        </p:nvSpPr>
        <p:spPr>
          <a:xfrm>
            <a:off x="6374182" y="1485162"/>
            <a:ext cx="5398119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400" b="1">
                <a:solidFill>
                  <a:srgbClr val="002E5F"/>
                </a:solidFill>
                <a:effectLst/>
                <a:latin typeface="Andale Mono" panose="020B0509000000000004" pitchFamily="49" charset="0"/>
                <a:ea typeface="Source Sans Pro" panose="020B0503030403020204" pitchFamily="34" charset="0"/>
              </a:rPr>
              <a:t>for</a:t>
            </a:r>
            <a:r>
              <a:rPr lang="en-GB" sz="2400" b="1">
                <a:solidFill>
                  <a:srgbClr val="002E5F"/>
                </a:solidFill>
                <a:latin typeface="Andale Mono" panose="020B0509000000000004" pitchFamily="49" charset="0"/>
                <a:ea typeface="Source Sans Pro" panose="020B0503030403020204" pitchFamily="34" charset="0"/>
              </a:rPr>
              <a:t> number </a:t>
            </a:r>
            <a:r>
              <a:rPr lang="en-GB" sz="2400" b="1">
                <a:solidFill>
                  <a:srgbClr val="002E5F"/>
                </a:solidFill>
                <a:effectLst/>
                <a:latin typeface="Andale Mono" panose="020B0509000000000004" pitchFamily="49" charset="0"/>
                <a:ea typeface="Source Sans Pro" panose="020B0503030403020204" pitchFamily="34" charset="0"/>
              </a:rPr>
              <a:t>in</a:t>
            </a:r>
            <a:r>
              <a:rPr lang="en-GB" sz="2400" b="1">
                <a:solidFill>
                  <a:srgbClr val="002E5F"/>
                </a:solidFill>
                <a:latin typeface="Andale Mono" panose="020B0509000000000004" pitchFamily="49" charset="0"/>
                <a:ea typeface="Source Sans Pro" panose="020B0503030403020204" pitchFamily="34" charset="0"/>
              </a:rPr>
              <a:t> </a:t>
            </a:r>
            <a:r>
              <a:rPr lang="en-GB" sz="2400" b="1">
                <a:solidFill>
                  <a:srgbClr val="002E5F"/>
                </a:solidFill>
                <a:effectLst/>
                <a:latin typeface="Andale Mono" panose="020B0509000000000004" pitchFamily="49" charset="0"/>
                <a:ea typeface="Source Sans Pro" panose="020B0503030403020204" pitchFamily="34" charset="0"/>
              </a:rPr>
              <a:t>range</a:t>
            </a:r>
            <a:r>
              <a:rPr lang="en-GB" sz="2400" b="1">
                <a:solidFill>
                  <a:srgbClr val="002E5F"/>
                </a:solidFill>
                <a:latin typeface="Andale Mono" panose="020B0509000000000004" pitchFamily="49" charset="0"/>
                <a:ea typeface="Source Sans Pro" panose="020B0503030403020204" pitchFamily="34" charset="0"/>
              </a:rPr>
              <a:t>(</a:t>
            </a:r>
            <a:r>
              <a:rPr lang="en-GB" sz="2400" b="1">
                <a:solidFill>
                  <a:srgbClr val="002E5F"/>
                </a:solidFill>
                <a:effectLst/>
                <a:latin typeface="Andale Mono" panose="020B0509000000000004" pitchFamily="49" charset="0"/>
                <a:ea typeface="Source Sans Pro" panose="020B0503030403020204" pitchFamily="34" charset="0"/>
              </a:rPr>
              <a:t>1</a:t>
            </a:r>
            <a:r>
              <a:rPr lang="en-GB" sz="2400" b="1">
                <a:solidFill>
                  <a:srgbClr val="002E5F"/>
                </a:solidFill>
                <a:latin typeface="Andale Mono" panose="020B0509000000000004" pitchFamily="49" charset="0"/>
                <a:ea typeface="Source Sans Pro" panose="020B0503030403020204" pitchFamily="34" charset="0"/>
              </a:rPr>
              <a:t>,</a:t>
            </a:r>
            <a:r>
              <a:rPr lang="en-GB" sz="2400" b="1">
                <a:solidFill>
                  <a:srgbClr val="002E5F"/>
                </a:solidFill>
                <a:effectLst/>
                <a:latin typeface="Andale Mono" panose="020B0509000000000004" pitchFamily="49" charset="0"/>
                <a:ea typeface="Source Sans Pro" panose="020B0503030403020204" pitchFamily="34" charset="0"/>
              </a:rPr>
              <a:t>11</a:t>
            </a:r>
            <a:r>
              <a:rPr lang="en-GB" sz="2400" b="1">
                <a:solidFill>
                  <a:srgbClr val="002E5F"/>
                </a:solidFill>
                <a:latin typeface="Andale Mono" panose="020B0509000000000004" pitchFamily="49" charset="0"/>
                <a:ea typeface="Source Sans Pro" panose="020B0503030403020204" pitchFamily="34" charset="0"/>
              </a:rPr>
              <a:t>): 	</a:t>
            </a:r>
            <a:r>
              <a:rPr lang="en-GB" sz="2400" b="1">
                <a:solidFill>
                  <a:srgbClr val="002E5F"/>
                </a:solidFill>
                <a:effectLst/>
                <a:latin typeface="Andale Mono" panose="020B0509000000000004" pitchFamily="49" charset="0"/>
                <a:ea typeface="Source Sans Pro" panose="020B0503030403020204" pitchFamily="34" charset="0"/>
              </a:rPr>
              <a:t>print</a:t>
            </a:r>
            <a:r>
              <a:rPr lang="en-GB" sz="2400" b="1">
                <a:solidFill>
                  <a:srgbClr val="002E5F"/>
                </a:solidFill>
                <a:latin typeface="Andale Mono" panose="020B0509000000000004" pitchFamily="49" charset="0"/>
                <a:ea typeface="Source Sans Pro" panose="020B0503030403020204" pitchFamily="34" charset="0"/>
              </a:rPr>
              <a:t>(number)</a:t>
            </a:r>
            <a:endParaRPr lang="en-GB" sz="2400" b="1">
              <a:solidFill>
                <a:srgbClr val="002E5F"/>
              </a:solidFill>
              <a:latin typeface="Andale Mono" panose="020B0509000000000004" pitchFamily="49" charset="0"/>
              <a:ea typeface="Source Sans Pro" panose="020B0503030403020204" pitchFamily="34" charset="0"/>
              <a:cs typeface="Calibri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42EE14F-C873-B5A9-0D57-7750378BA7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74182" y="2612680"/>
            <a:ext cx="11116259" cy="264248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9E32CF2-CF40-368A-90A7-F2BFF11B3BEF}"/>
              </a:ext>
            </a:extLst>
          </p:cNvPr>
          <p:cNvSpPr txBox="1"/>
          <p:nvPr/>
        </p:nvSpPr>
        <p:spPr>
          <a:xfrm>
            <a:off x="4026425" y="394559"/>
            <a:ext cx="4139150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4800" b="1">
                <a:solidFill>
                  <a:srgbClr val="002E5F"/>
                </a:solidFill>
                <a:latin typeface="Source Sans Pro"/>
                <a:ea typeface="Source Sans Pro"/>
                <a:cs typeface="Calibri"/>
              </a:rPr>
              <a:t>Syntax</a:t>
            </a:r>
          </a:p>
        </p:txBody>
      </p:sp>
    </p:spTree>
    <p:extLst>
      <p:ext uri="{BB962C8B-B14F-4D97-AF65-F5344CB8AC3E}">
        <p14:creationId xmlns:p14="http://schemas.microsoft.com/office/powerpoint/2010/main" val="2927693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4967" y="1966349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8855" y="-344559"/>
            <a:ext cx="1247244" cy="12472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05" y="290763"/>
            <a:ext cx="2780986" cy="50144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EC2B1E2-4053-4816-2901-964578C7BAD6}"/>
              </a:ext>
            </a:extLst>
          </p:cNvPr>
          <p:cNvSpPr txBox="1"/>
          <p:nvPr/>
        </p:nvSpPr>
        <p:spPr>
          <a:xfrm>
            <a:off x="2831962" y="1672365"/>
            <a:ext cx="6572903" cy="280076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4400" b="1" u="sng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Finishing up...</a:t>
            </a:r>
          </a:p>
          <a:p>
            <a:pPr marL="571500" indent="-571500" algn="ctr">
              <a:buFont typeface="Arial"/>
              <a:buChar char="•"/>
            </a:pPr>
            <a:r>
              <a:rPr lang="en-GB" sz="4400" b="1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How to import data</a:t>
            </a:r>
          </a:p>
          <a:p>
            <a:pPr marL="571500" indent="-571500" algn="ctr">
              <a:buFont typeface="Arial"/>
              <a:buChar char="•"/>
            </a:pPr>
            <a:r>
              <a:rPr lang="en-GB" sz="4400" b="1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Additional resources</a:t>
            </a:r>
          </a:p>
          <a:p>
            <a:pPr marL="571500" indent="-571500" algn="ctr">
              <a:buFont typeface="Arial"/>
              <a:buChar char="•"/>
            </a:pPr>
            <a:r>
              <a:rPr lang="en-GB" sz="4400" b="1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Feedback for us</a:t>
            </a:r>
          </a:p>
        </p:txBody>
      </p:sp>
    </p:spTree>
    <p:extLst>
      <p:ext uri="{BB962C8B-B14F-4D97-AF65-F5344CB8AC3E}">
        <p14:creationId xmlns:p14="http://schemas.microsoft.com/office/powerpoint/2010/main" val="167478828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4967" y="1966349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8855" y="-344559"/>
            <a:ext cx="1247244" cy="12472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05" y="290763"/>
            <a:ext cx="2780986" cy="50144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EC2B1E2-4053-4816-2901-964578C7BAD6}"/>
              </a:ext>
            </a:extLst>
          </p:cNvPr>
          <p:cNvSpPr txBox="1"/>
          <p:nvPr/>
        </p:nvSpPr>
        <p:spPr>
          <a:xfrm>
            <a:off x="1542425" y="1164365"/>
            <a:ext cx="9230133" cy="38472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3200" b="1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How to import data</a:t>
            </a:r>
            <a:endParaRPr lang="en-US"/>
          </a:p>
          <a:p>
            <a:pPr algn="ctr"/>
            <a:endParaRPr lang="en-GB" sz="3200" b="1" dirty="0">
              <a:solidFill>
                <a:schemeClr val="accent5">
                  <a:lumMod val="50000"/>
                </a:schemeClr>
              </a:solidFill>
              <a:latin typeface="Source Sans Pro"/>
              <a:ea typeface="Source Sans Pro"/>
              <a:cs typeface="Calibri" panose="020F0502020204030204"/>
            </a:endParaRPr>
          </a:p>
          <a:p>
            <a:pPr algn="ctr"/>
            <a:r>
              <a:rPr lang="en-GB" sz="3200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 panose="020F0502020204030204"/>
              </a:rPr>
              <a:t>To import data there is a range of methods, the easiest is using the package 'pandas'</a:t>
            </a:r>
          </a:p>
          <a:p>
            <a:pPr algn="ctr"/>
            <a:endParaRPr lang="en-GB" sz="3200" dirty="0">
              <a:solidFill>
                <a:schemeClr val="accent5">
                  <a:lumMod val="50000"/>
                </a:schemeClr>
              </a:solidFill>
              <a:latin typeface="Source Sans Pro"/>
              <a:ea typeface="Source Sans Pro"/>
              <a:cs typeface="Calibri" panose="020F0502020204030204"/>
            </a:endParaRPr>
          </a:p>
          <a:p>
            <a:r>
              <a:rPr lang="en-GB" sz="2800" b="1" i="1" err="1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 panose="020F0502020204030204"/>
              </a:rPr>
              <a:t>Eg.</a:t>
            </a:r>
            <a:r>
              <a:rPr lang="en-GB" sz="2800" i="1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 panose="020F0502020204030204"/>
              </a:rPr>
              <a:t> </a:t>
            </a:r>
          </a:p>
          <a:p>
            <a:r>
              <a:rPr lang="en-GB" sz="2800" i="1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 panose="020F0502020204030204"/>
              </a:rPr>
              <a:t>import pandas as pd</a:t>
            </a:r>
          </a:p>
          <a:p>
            <a:r>
              <a:rPr lang="en-GB" sz="2800" i="1" err="1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 panose="020F0502020204030204"/>
              </a:rPr>
              <a:t>data_frame</a:t>
            </a:r>
            <a:r>
              <a:rPr lang="en-GB" sz="2800" i="1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 panose="020F0502020204030204"/>
              </a:rPr>
              <a:t> = </a:t>
            </a:r>
            <a:r>
              <a:rPr lang="en-GB" sz="2800" i="1" err="1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 panose="020F0502020204030204"/>
              </a:rPr>
              <a:t>pd.read_csv</a:t>
            </a:r>
            <a:r>
              <a:rPr lang="en-GB" sz="2800" i="1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 panose="020F0502020204030204"/>
              </a:rPr>
              <a:t>("&lt;Your File Pathway&gt;")</a:t>
            </a:r>
          </a:p>
        </p:txBody>
      </p:sp>
    </p:spTree>
    <p:extLst>
      <p:ext uri="{BB962C8B-B14F-4D97-AF65-F5344CB8AC3E}">
        <p14:creationId xmlns:p14="http://schemas.microsoft.com/office/powerpoint/2010/main" val="20760808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949662" y="1597017"/>
            <a:ext cx="1107996" cy="1200329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endParaRPr lang="en-GB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endParaRPr lang="en-GB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r>
              <a:rPr lang="en-GB">
                <a:solidFill>
                  <a:srgbClr val="002E5F"/>
                </a:solidFill>
              </a:rPr>
              <a:t>	</a:t>
            </a:r>
            <a:endParaRPr lang="en-GB" i="1">
              <a:solidFill>
                <a:srgbClr val="002E5F"/>
              </a:solidFill>
              <a:cs typeface="Calibri" panose="020F0502020204030204"/>
            </a:endParaRPr>
          </a:p>
          <a:p>
            <a:r>
              <a:rPr lang="en-GB">
                <a:solidFill>
                  <a:srgbClr val="002E5F"/>
                </a:solidFill>
                <a:latin typeface="Integral CF Bold" panose="00000800000000000000" pitchFamily="50" charset="0"/>
              </a:rPr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4967" y="1966349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8855" y="-344559"/>
            <a:ext cx="1247244" cy="12472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05" y="290763"/>
            <a:ext cx="2780986" cy="5014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9B831FA-DE59-FB51-2407-8EEDF253A512}"/>
              </a:ext>
            </a:extLst>
          </p:cNvPr>
          <p:cNvSpPr txBox="1"/>
          <p:nvPr/>
        </p:nvSpPr>
        <p:spPr>
          <a:xfrm>
            <a:off x="856009" y="1212382"/>
            <a:ext cx="10091153" cy="390876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800" b="1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Additional Resources</a:t>
            </a:r>
          </a:p>
          <a:p>
            <a:endParaRPr lang="en-GB" sz="2800" b="1" dirty="0">
              <a:solidFill>
                <a:schemeClr val="accent5">
                  <a:lumMod val="50000"/>
                </a:schemeClr>
              </a:solidFill>
              <a:latin typeface="Source Sans Pro"/>
              <a:ea typeface="Source Sans Pro"/>
              <a:cs typeface="Calibri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This course used (slightly modified) notebooks from </a:t>
            </a:r>
            <a:r>
              <a:rPr lang="en-GB" sz="2400" b="1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Code Storytelling </a:t>
            </a:r>
            <a:r>
              <a:rPr lang="en-GB" sz="2400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(</a:t>
            </a:r>
            <a:r>
              <a:rPr lang="en-GB" sz="2400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http://www.codestorytelling.com</a:t>
            </a:r>
            <a:r>
              <a:rPr lang="en-GB" sz="2400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). We covered badges 1,2,4,5,7, and 8. Consider working through some more of the notebooks and watching some of the videos.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400" dirty="0">
              <a:solidFill>
                <a:schemeClr val="accent5">
                  <a:lumMod val="50000"/>
                </a:schemeClr>
              </a:solidFill>
              <a:latin typeface="Source Sans Pro"/>
              <a:ea typeface="Source Sans Pro"/>
              <a:cs typeface="Calibri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b="1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Think Python</a:t>
            </a:r>
            <a:r>
              <a:rPr lang="en-GB" sz="2400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 is an introductory Python book with many exercises, free to read online: </a:t>
            </a:r>
            <a:r>
              <a:rPr lang="en-GB" sz="2400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  <a:hlinkClick r:id="rId7"/>
              </a:rPr>
              <a:t>https://greenteapress.com/wp/think-python-2e/</a:t>
            </a:r>
            <a:endParaRPr lang="en-GB" sz="2400" dirty="0">
              <a:solidFill>
                <a:schemeClr val="accent5">
                  <a:lumMod val="50000"/>
                </a:schemeClr>
              </a:solidFill>
              <a:latin typeface="Source Sans Pro"/>
              <a:ea typeface="Source Sans Pro"/>
              <a:cs typeface="Calibri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400" b="1" dirty="0">
              <a:solidFill>
                <a:schemeClr val="accent5">
                  <a:lumMod val="50000"/>
                </a:schemeClr>
              </a:solidFill>
              <a:latin typeface="Source Sans Pro"/>
              <a:ea typeface="Source Sans Pro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6825283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949662" y="1597017"/>
            <a:ext cx="1107996" cy="1200329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endParaRPr lang="en-GB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endParaRPr lang="en-GB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r>
              <a:rPr lang="en-GB">
                <a:solidFill>
                  <a:srgbClr val="002E5F"/>
                </a:solidFill>
              </a:rPr>
              <a:t>	</a:t>
            </a:r>
            <a:endParaRPr lang="en-GB" i="1">
              <a:solidFill>
                <a:srgbClr val="002E5F"/>
              </a:solidFill>
              <a:cs typeface="Calibri" panose="020F0502020204030204"/>
            </a:endParaRPr>
          </a:p>
          <a:p>
            <a:r>
              <a:rPr lang="en-GB">
                <a:solidFill>
                  <a:srgbClr val="002E5F"/>
                </a:solidFill>
                <a:latin typeface="Integral CF Bold" panose="00000800000000000000" pitchFamily="50" charset="0"/>
              </a:rPr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4967" y="1966349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8855" y="-344559"/>
            <a:ext cx="1247244" cy="12472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05" y="290763"/>
            <a:ext cx="2780986" cy="5014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9B831FA-DE59-FB51-2407-8EEDF253A512}"/>
              </a:ext>
            </a:extLst>
          </p:cNvPr>
          <p:cNvSpPr txBox="1"/>
          <p:nvPr/>
        </p:nvSpPr>
        <p:spPr>
          <a:xfrm>
            <a:off x="1070932" y="1538023"/>
            <a:ext cx="10091153" cy="31700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800" b="1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Feedback for us...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  <a:p>
            <a:endParaRPr lang="en-GB" sz="2800" b="1" dirty="0">
              <a:solidFill>
                <a:schemeClr val="accent5">
                  <a:lumMod val="50000"/>
                </a:schemeClr>
              </a:solidFill>
              <a:latin typeface="Source Sans Pro"/>
              <a:ea typeface="Source Sans Pro"/>
              <a:cs typeface="Calibri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We hope you've enjoyed the course as much as we did.</a:t>
            </a:r>
            <a:endParaRPr lang="en-GB">
              <a:solidFill>
                <a:schemeClr val="accent5">
                  <a:lumMod val="50000"/>
                </a:schemeClr>
              </a:solidFill>
              <a:ea typeface="Calibri" panose="020F0502020204030204"/>
              <a:cs typeface="Calibri" panose="020F0502020204030204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It is really useful for us to hear your feedback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400" dirty="0">
              <a:solidFill>
                <a:schemeClr val="accent5">
                  <a:lumMod val="50000"/>
                </a:schemeClr>
              </a:solidFill>
              <a:latin typeface="Source Sans Pro"/>
              <a:ea typeface="Source Sans Pro"/>
              <a:cs typeface="Calibri"/>
            </a:endParaRPr>
          </a:p>
          <a:p>
            <a:r>
              <a:rPr lang="en-GB" sz="2400" dirty="0">
                <a:solidFill>
                  <a:schemeClr val="accent5">
                    <a:lumMod val="50000"/>
                  </a:schemeClr>
                </a:solidFill>
                <a:ea typeface="+mn-lt"/>
                <a:cs typeface="+mn-lt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https://forms.office.com/r/YYNrqvuNr8</a:t>
            </a:r>
            <a:endParaRPr lang="en-GB">
              <a:solidFill>
                <a:srgbClr val="000000"/>
              </a:solidFill>
              <a:ea typeface="Calibri" panose="020F0502020204030204"/>
              <a:cs typeface="Calibri" panose="020F0502020204030204"/>
            </a:endParaRPr>
          </a:p>
          <a:p>
            <a:r>
              <a:rPr lang="en-GB" sz="2400" dirty="0">
                <a:solidFill>
                  <a:schemeClr val="accent5">
                    <a:lumMod val="50000"/>
                  </a:schemeClr>
                </a:solidFill>
                <a:latin typeface="Calibri"/>
                <a:ea typeface="Calibri"/>
                <a:cs typeface="Calibri"/>
              </a:rPr>
              <a:t>Should be really quick and only take 5 mins (maximum!)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400" b="1" dirty="0">
              <a:solidFill>
                <a:schemeClr val="accent5">
                  <a:lumMod val="50000"/>
                </a:schemeClr>
              </a:solidFill>
              <a:latin typeface="Source Sans Pro"/>
              <a:ea typeface="Source Sans Pro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0560998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949662" y="1597017"/>
            <a:ext cx="1107996" cy="1200329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endParaRPr lang="en-GB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endParaRPr lang="en-GB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r>
              <a:rPr lang="en-GB">
                <a:solidFill>
                  <a:srgbClr val="002E5F"/>
                </a:solidFill>
              </a:rPr>
              <a:t>	</a:t>
            </a:r>
            <a:endParaRPr lang="en-GB" i="1">
              <a:solidFill>
                <a:srgbClr val="002E5F"/>
              </a:solidFill>
              <a:cs typeface="Calibri" panose="020F0502020204030204"/>
            </a:endParaRPr>
          </a:p>
          <a:p>
            <a:r>
              <a:rPr lang="en-GB">
                <a:solidFill>
                  <a:srgbClr val="002E5F"/>
                </a:solidFill>
                <a:latin typeface="Integral CF Bold" panose="00000800000000000000" pitchFamily="50" charset="0"/>
              </a:rPr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4967" y="1966349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8855" y="-344559"/>
            <a:ext cx="1247244" cy="12472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05" y="290763"/>
            <a:ext cx="2780986" cy="5014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9B831FA-DE59-FB51-2407-8EEDF253A512}"/>
              </a:ext>
            </a:extLst>
          </p:cNvPr>
          <p:cNvSpPr txBox="1"/>
          <p:nvPr/>
        </p:nvSpPr>
        <p:spPr>
          <a:xfrm>
            <a:off x="4307804" y="1075613"/>
            <a:ext cx="3565307" cy="89255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800" b="1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Thank you from us!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400" b="1" dirty="0">
              <a:solidFill>
                <a:schemeClr val="accent5">
                  <a:lumMod val="50000"/>
                </a:schemeClr>
              </a:solidFill>
              <a:latin typeface="Source Sans Pro"/>
              <a:ea typeface="Source Sans Pro"/>
              <a:cs typeface="Calibri"/>
            </a:endParaRPr>
          </a:p>
        </p:txBody>
      </p:sp>
      <p:pic>
        <p:nvPicPr>
          <p:cNvPr id="4" name="Picture 3" descr="A person smiling at camera&#10;&#10;Description automatically generated">
            <a:extLst>
              <a:ext uri="{FF2B5EF4-FFF2-40B4-BE49-F238E27FC236}">
                <a16:creationId xmlns:a16="http://schemas.microsoft.com/office/drawing/2014/main" id="{019ECFE9-CE70-6F88-9728-41F9AC2EF0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02112" y="2191845"/>
            <a:ext cx="2406970" cy="1365369"/>
          </a:xfrm>
          <a:prstGeom prst="rect">
            <a:avLst/>
          </a:prstGeom>
        </p:spPr>
      </p:pic>
      <p:pic>
        <p:nvPicPr>
          <p:cNvPr id="6" name="Picture 5" descr="A person smiling for a picture&#10;&#10;Description automatically generated">
            <a:extLst>
              <a:ext uri="{FF2B5EF4-FFF2-40B4-BE49-F238E27FC236}">
                <a16:creationId xmlns:a16="http://schemas.microsoft.com/office/drawing/2014/main" id="{186806D4-ECE8-4186-7886-6422020C15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05601" y="3550930"/>
            <a:ext cx="2409394" cy="135631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849D8B0-051F-7EC4-E680-94D6C379DF7B}"/>
              </a:ext>
            </a:extLst>
          </p:cNvPr>
          <p:cNvSpPr txBox="1"/>
          <p:nvPr/>
        </p:nvSpPr>
        <p:spPr>
          <a:xfrm>
            <a:off x="4770214" y="2469356"/>
            <a:ext cx="5662435" cy="261610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accent5">
                    <a:lumMod val="50000"/>
                  </a:schemeClr>
                </a:solidFill>
                <a:ea typeface="+mn-lt"/>
                <a:cs typeface="+mn-lt"/>
              </a:rPr>
              <a:t>Getting started with </a:t>
            </a:r>
            <a:br>
              <a:rPr lang="en-GB" sz="2800" dirty="0">
                <a:solidFill>
                  <a:schemeClr val="accent5">
                    <a:lumMod val="50000"/>
                  </a:schemeClr>
                </a:solidFill>
                <a:ea typeface="+mn-lt"/>
                <a:cs typeface="+mn-lt"/>
              </a:rPr>
            </a:br>
            <a:r>
              <a:rPr lang="en-GB" sz="2800" dirty="0">
                <a:solidFill>
                  <a:schemeClr val="accent5">
                    <a:lumMod val="50000"/>
                  </a:schemeClr>
                </a:solidFill>
                <a:ea typeface="+mn-lt"/>
                <a:cs typeface="+mn-lt"/>
              </a:rPr>
              <a:t>version control: </a:t>
            </a:r>
            <a:br>
              <a:rPr lang="en-GB" sz="2800" dirty="0">
                <a:solidFill>
                  <a:schemeClr val="accent5">
                    <a:lumMod val="50000"/>
                  </a:schemeClr>
                </a:solidFill>
                <a:ea typeface="+mn-lt"/>
                <a:cs typeface="+mn-lt"/>
              </a:rPr>
            </a:br>
            <a:r>
              <a:rPr lang="en-GB" sz="2800" dirty="0">
                <a:solidFill>
                  <a:schemeClr val="accent5">
                    <a:lumMod val="50000"/>
                  </a:schemeClr>
                </a:solidFill>
                <a:ea typeface="+mn-lt"/>
                <a:cs typeface="+mn-lt"/>
              </a:rPr>
              <a:t>Introduction to git and GitHub</a:t>
            </a:r>
            <a:endParaRPr lang="en-US" dirty="0">
              <a:solidFill>
                <a:schemeClr val="accent5">
                  <a:lumMod val="50000"/>
                </a:schemeClr>
              </a:solidFill>
              <a:ea typeface="Calibri" panose="020F0502020204030204"/>
              <a:cs typeface="Calibri" panose="020F0502020204030204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800" dirty="0">
              <a:solidFill>
                <a:schemeClr val="accent5">
                  <a:lumMod val="50000"/>
                </a:schemeClr>
              </a:solidFill>
              <a:latin typeface="Calibri"/>
              <a:ea typeface="Calibri"/>
              <a:cs typeface="Calibri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accent5">
                    <a:lumMod val="50000"/>
                  </a:schemeClr>
                </a:solidFill>
                <a:latin typeface="Calibri"/>
                <a:ea typeface="Calibri"/>
                <a:cs typeface="Calibri"/>
              </a:rPr>
              <a:t>Introduction to Statistics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400" b="1" dirty="0">
              <a:solidFill>
                <a:schemeClr val="accent5">
                  <a:lumMod val="50000"/>
                </a:schemeClr>
              </a:solidFill>
              <a:latin typeface="Source Sans Pro"/>
              <a:ea typeface="Source Sans Pro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544334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949662" y="1597017"/>
            <a:ext cx="1107996" cy="1200329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endParaRPr lang="en-GB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endParaRPr lang="en-GB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r>
              <a:rPr lang="en-GB">
                <a:solidFill>
                  <a:srgbClr val="002E5F"/>
                </a:solidFill>
              </a:rPr>
              <a:t>	</a:t>
            </a:r>
            <a:endParaRPr lang="en-GB" i="1">
              <a:solidFill>
                <a:srgbClr val="002E5F"/>
              </a:solidFill>
              <a:cs typeface="Calibri" panose="020F0502020204030204"/>
            </a:endParaRPr>
          </a:p>
          <a:p>
            <a:r>
              <a:rPr lang="en-GB">
                <a:solidFill>
                  <a:srgbClr val="002E5F"/>
                </a:solidFill>
                <a:latin typeface="Integral CF Bold" panose="00000800000000000000" pitchFamily="50" charset="0"/>
              </a:rPr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4967" y="1966349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8855" y="-344559"/>
            <a:ext cx="1247244" cy="12472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05" y="290763"/>
            <a:ext cx="2780986" cy="5014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9B831FA-DE59-FB51-2407-8EEDF253A512}"/>
              </a:ext>
            </a:extLst>
          </p:cNvPr>
          <p:cNvSpPr txBox="1"/>
          <p:nvPr/>
        </p:nvSpPr>
        <p:spPr>
          <a:xfrm>
            <a:off x="419698" y="1456888"/>
            <a:ext cx="10856376" cy="144655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4400" b="1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Notebook 1a: </a:t>
            </a:r>
          </a:p>
          <a:p>
            <a:r>
              <a:rPr lang="en-GB" sz="4400" b="1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Writing &amp; Running Code </a:t>
            </a:r>
            <a:endParaRPr lang="en-GB" sz="3200" b="1">
              <a:solidFill>
                <a:schemeClr val="accent5">
                  <a:lumMod val="50000"/>
                </a:schemeClr>
              </a:solidFill>
              <a:latin typeface="Source Sans Pro"/>
              <a:ea typeface="Source Sans Pro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828153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949662" y="1597017"/>
            <a:ext cx="1107996" cy="1200329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endParaRPr lang="en-GB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endParaRPr lang="en-GB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r>
              <a:rPr lang="en-GB">
                <a:solidFill>
                  <a:srgbClr val="002E5F"/>
                </a:solidFill>
              </a:rPr>
              <a:t>	</a:t>
            </a:r>
            <a:endParaRPr lang="en-GB" i="1">
              <a:solidFill>
                <a:srgbClr val="002E5F"/>
              </a:solidFill>
              <a:cs typeface="Calibri" panose="020F0502020204030204"/>
            </a:endParaRPr>
          </a:p>
          <a:p>
            <a:r>
              <a:rPr lang="en-GB">
                <a:solidFill>
                  <a:srgbClr val="002E5F"/>
                </a:solidFill>
                <a:latin typeface="Integral CF Bold" panose="00000800000000000000" pitchFamily="50" charset="0"/>
              </a:rPr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4967" y="1966349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8855" y="-344559"/>
            <a:ext cx="1247244" cy="12472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05" y="290763"/>
            <a:ext cx="2780986" cy="50144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A253FCC-0262-7BB6-05AD-FA1BBBBDD1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-1440226"/>
            <a:ext cx="9949543" cy="821035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425C90F-5346-E364-BDE9-CEA2557D14F4}"/>
              </a:ext>
            </a:extLst>
          </p:cNvPr>
          <p:cNvSpPr txBox="1"/>
          <p:nvPr/>
        </p:nvSpPr>
        <p:spPr>
          <a:xfrm>
            <a:off x="10297885" y="4625305"/>
            <a:ext cx="1208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2E5F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Code cells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70511F-F3DE-2E3C-2ACC-4E7FB9C5504E}"/>
              </a:ext>
            </a:extLst>
          </p:cNvPr>
          <p:cNvSpPr txBox="1"/>
          <p:nvPr/>
        </p:nvSpPr>
        <p:spPr>
          <a:xfrm>
            <a:off x="10297885" y="2289514"/>
            <a:ext cx="1781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2E5F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Markdown cells</a:t>
            </a:r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D76C09DC-3FA9-2A15-EB16-2634BBC9033E}"/>
              </a:ext>
            </a:extLst>
          </p:cNvPr>
          <p:cNvSpPr/>
          <p:nvPr/>
        </p:nvSpPr>
        <p:spPr>
          <a:xfrm>
            <a:off x="9906000" y="87868"/>
            <a:ext cx="391885" cy="3874532"/>
          </a:xfrm>
          <a:prstGeom prst="rightBrace">
            <a:avLst>
              <a:gd name="adj1" fmla="val 8333"/>
              <a:gd name="adj2" fmla="val 61519"/>
            </a:avLst>
          </a:prstGeom>
          <a:ln w="28575">
            <a:solidFill>
              <a:srgbClr val="002E5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4C2CCB11-A3C6-8398-95B8-C341B7884255}"/>
              </a:ext>
            </a:extLst>
          </p:cNvPr>
          <p:cNvSpPr/>
          <p:nvPr/>
        </p:nvSpPr>
        <p:spPr>
          <a:xfrm>
            <a:off x="9906000" y="4045674"/>
            <a:ext cx="391885" cy="2626203"/>
          </a:xfrm>
          <a:prstGeom prst="rightBrace">
            <a:avLst>
              <a:gd name="adj1" fmla="val 8333"/>
              <a:gd name="adj2" fmla="val 27944"/>
            </a:avLst>
          </a:prstGeom>
          <a:ln w="28575">
            <a:solidFill>
              <a:srgbClr val="002E5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64B8556-6372-6FEC-15CB-44EE60668CAF}"/>
              </a:ext>
            </a:extLst>
          </p:cNvPr>
          <p:cNvSpPr txBox="1"/>
          <p:nvPr/>
        </p:nvSpPr>
        <p:spPr>
          <a:xfrm>
            <a:off x="528555" y="502116"/>
            <a:ext cx="4139150" cy="584775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3200" b="1" err="1">
                <a:solidFill>
                  <a:srgbClr val="002E5F"/>
                </a:solidFill>
                <a:latin typeface="Source Sans Pro"/>
                <a:ea typeface="Source Sans Pro"/>
                <a:cs typeface="Calibri"/>
              </a:rPr>
              <a:t>Jupyter</a:t>
            </a:r>
            <a:r>
              <a:rPr lang="en-GB" sz="3200" b="1">
                <a:solidFill>
                  <a:srgbClr val="002E5F"/>
                </a:solidFill>
                <a:latin typeface="Source Sans Pro"/>
                <a:ea typeface="Source Sans Pro"/>
                <a:cs typeface="Calibri"/>
              </a:rPr>
              <a:t> Notebooks</a:t>
            </a:r>
          </a:p>
        </p:txBody>
      </p:sp>
    </p:spTree>
    <p:extLst>
      <p:ext uri="{BB962C8B-B14F-4D97-AF65-F5344CB8AC3E}">
        <p14:creationId xmlns:p14="http://schemas.microsoft.com/office/powerpoint/2010/main" val="28190328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949662" y="1597017"/>
            <a:ext cx="1107996" cy="1200329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endParaRPr lang="en-GB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endParaRPr lang="en-GB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r>
              <a:rPr lang="en-GB">
                <a:solidFill>
                  <a:srgbClr val="002E5F"/>
                </a:solidFill>
              </a:rPr>
              <a:t>	</a:t>
            </a:r>
            <a:endParaRPr lang="en-GB" i="1">
              <a:solidFill>
                <a:srgbClr val="002E5F"/>
              </a:solidFill>
              <a:cs typeface="Calibri" panose="020F0502020204030204"/>
            </a:endParaRPr>
          </a:p>
          <a:p>
            <a:r>
              <a:rPr lang="en-GB">
                <a:solidFill>
                  <a:srgbClr val="002E5F"/>
                </a:solidFill>
                <a:latin typeface="Integral CF Bold" panose="00000800000000000000" pitchFamily="50" charset="0"/>
              </a:rPr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4967" y="1966349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8855" y="-344559"/>
            <a:ext cx="1247244" cy="12472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05" y="290763"/>
            <a:ext cx="2780986" cy="5014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9B831FA-DE59-FB51-2407-8EEDF253A512}"/>
              </a:ext>
            </a:extLst>
          </p:cNvPr>
          <p:cNvSpPr txBox="1"/>
          <p:nvPr/>
        </p:nvSpPr>
        <p:spPr>
          <a:xfrm>
            <a:off x="419698" y="1250055"/>
            <a:ext cx="10856376" cy="403187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3200">
                <a:solidFill>
                  <a:srgbClr val="002E5F"/>
                </a:solidFill>
                <a:latin typeface="Source Sans Pro"/>
                <a:ea typeface="Source Sans Pro"/>
                <a:cs typeface="Calibri"/>
              </a:rPr>
              <a:t>Code is written in </a:t>
            </a:r>
            <a:r>
              <a:rPr lang="en-GB" sz="3200" b="1">
                <a:solidFill>
                  <a:srgbClr val="002E5F"/>
                </a:solidFill>
                <a:latin typeface="Source Sans Pro"/>
                <a:ea typeface="Source Sans Pro"/>
                <a:cs typeface="Calibri"/>
              </a:rPr>
              <a:t>lines</a:t>
            </a:r>
            <a:r>
              <a:rPr lang="en-GB" sz="3200">
                <a:solidFill>
                  <a:srgbClr val="002E5F"/>
                </a:solidFill>
                <a:latin typeface="Source Sans Pro"/>
                <a:ea typeface="Source Sans Pro"/>
                <a:cs typeface="Calibri"/>
              </a:rPr>
              <a:t>. Each line does something, and they are </a:t>
            </a:r>
            <a:r>
              <a:rPr lang="en-GB" sz="3200" b="1">
                <a:solidFill>
                  <a:srgbClr val="002E5F"/>
                </a:solidFill>
                <a:latin typeface="Source Sans Pro"/>
                <a:ea typeface="Source Sans Pro"/>
                <a:cs typeface="Calibri"/>
              </a:rPr>
              <a:t>executed</a:t>
            </a:r>
            <a:r>
              <a:rPr lang="en-GB" sz="3200">
                <a:solidFill>
                  <a:srgbClr val="002E5F"/>
                </a:solidFill>
                <a:latin typeface="Source Sans Pro"/>
                <a:ea typeface="Source Sans Pro"/>
                <a:cs typeface="Calibri"/>
              </a:rPr>
              <a:t> from top to bottom.</a:t>
            </a:r>
          </a:p>
          <a:p>
            <a:endParaRPr lang="en-GB" sz="3200">
              <a:solidFill>
                <a:srgbClr val="002E5F"/>
              </a:solidFill>
              <a:latin typeface="Source Sans Pro"/>
              <a:ea typeface="Source Sans Pro"/>
              <a:cs typeface="Calibri"/>
            </a:endParaRPr>
          </a:p>
          <a:p>
            <a:r>
              <a:rPr lang="en-GB" sz="3200">
                <a:solidFill>
                  <a:srgbClr val="002E5F"/>
                </a:solidFill>
                <a:effectLst/>
                <a:latin typeface="Andale Mono" panose="020B0509000000000004" pitchFamily="49" charset="0"/>
              </a:rPr>
              <a:t>count</a:t>
            </a:r>
            <a:r>
              <a:rPr lang="en-GB" sz="3200">
                <a:solidFill>
                  <a:srgbClr val="002E5F"/>
                </a:solidFill>
                <a:latin typeface="Andale Mono" panose="020B0509000000000004" pitchFamily="49" charset="0"/>
              </a:rPr>
              <a:t> </a:t>
            </a:r>
            <a:r>
              <a:rPr lang="en-GB" sz="3200" b="1">
                <a:solidFill>
                  <a:srgbClr val="002E5F"/>
                </a:solidFill>
                <a:effectLst/>
                <a:latin typeface="Andale Mono" panose="020B0509000000000004" pitchFamily="49" charset="0"/>
              </a:rPr>
              <a:t>=</a:t>
            </a:r>
            <a:r>
              <a:rPr lang="en-GB" sz="3200">
                <a:solidFill>
                  <a:srgbClr val="002E5F"/>
                </a:solidFill>
                <a:latin typeface="Andale Mono" panose="020B0509000000000004" pitchFamily="49" charset="0"/>
              </a:rPr>
              <a:t> 43</a:t>
            </a:r>
          </a:p>
          <a:p>
            <a:r>
              <a:rPr lang="en-GB" sz="3200">
                <a:solidFill>
                  <a:srgbClr val="002E5F"/>
                </a:solidFill>
                <a:effectLst/>
                <a:latin typeface="Andale Mono" panose="020B0509000000000004" pitchFamily="49" charset="0"/>
              </a:rPr>
              <a:t>print(count)</a:t>
            </a:r>
            <a:r>
              <a:rPr lang="en-GB" sz="3200">
                <a:solidFill>
                  <a:srgbClr val="002E5F"/>
                </a:solidFill>
                <a:latin typeface="Andale Mono" panose="020B0509000000000004" pitchFamily="49" charset="0"/>
              </a:rPr>
              <a:t> </a:t>
            </a:r>
          </a:p>
          <a:p>
            <a:r>
              <a:rPr lang="en-GB" sz="3200">
                <a:solidFill>
                  <a:srgbClr val="002E5F"/>
                </a:solidFill>
                <a:effectLst/>
                <a:latin typeface="Andale Mono" panose="020B0509000000000004" pitchFamily="49" charset="0"/>
              </a:rPr>
              <a:t>count</a:t>
            </a:r>
            <a:r>
              <a:rPr lang="en-GB" sz="3200">
                <a:solidFill>
                  <a:srgbClr val="002E5F"/>
                </a:solidFill>
                <a:latin typeface="Andale Mono" panose="020B0509000000000004" pitchFamily="49" charset="0"/>
              </a:rPr>
              <a:t> </a:t>
            </a:r>
            <a:r>
              <a:rPr lang="en-GB" sz="3200" b="1">
                <a:solidFill>
                  <a:srgbClr val="002E5F"/>
                </a:solidFill>
                <a:effectLst/>
                <a:latin typeface="Andale Mono" panose="020B0509000000000004" pitchFamily="49" charset="0"/>
              </a:rPr>
              <a:t>=</a:t>
            </a:r>
            <a:r>
              <a:rPr lang="en-GB" sz="3200">
                <a:solidFill>
                  <a:srgbClr val="002E5F"/>
                </a:solidFill>
                <a:latin typeface="Andale Mono" panose="020B0509000000000004" pitchFamily="49" charset="0"/>
              </a:rPr>
              <a:t> 44</a:t>
            </a:r>
          </a:p>
          <a:p>
            <a:r>
              <a:rPr lang="en-GB" sz="3200">
                <a:solidFill>
                  <a:srgbClr val="002E5F"/>
                </a:solidFill>
                <a:effectLst/>
                <a:latin typeface="Andale Mono" panose="020B0509000000000004" pitchFamily="49" charset="0"/>
              </a:rPr>
              <a:t>print(count)</a:t>
            </a:r>
            <a:endParaRPr lang="en-GB" sz="3200">
              <a:solidFill>
                <a:srgbClr val="002E5F"/>
              </a:solidFill>
              <a:latin typeface="Andale Mono" panose="020B0509000000000004" pitchFamily="49" charset="0"/>
              <a:ea typeface="Source Sans Pro"/>
              <a:cs typeface="Calibri"/>
            </a:endParaRPr>
          </a:p>
          <a:p>
            <a:endParaRPr lang="en-GB" sz="3200">
              <a:solidFill>
                <a:schemeClr val="accent5">
                  <a:lumMod val="50000"/>
                </a:schemeClr>
              </a:solidFill>
              <a:latin typeface="Source Sans Pro"/>
              <a:ea typeface="Source Sans Pro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737843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DEB3CAC-207D-21BC-8AB0-BE5EB2A2BC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3143" y="3488989"/>
            <a:ext cx="3878892" cy="245461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949662" y="1597017"/>
            <a:ext cx="1107996" cy="1200329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endParaRPr lang="en-GB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endParaRPr lang="en-GB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r>
              <a:rPr lang="en-GB">
                <a:solidFill>
                  <a:srgbClr val="002E5F"/>
                </a:solidFill>
              </a:rPr>
              <a:t>	</a:t>
            </a:r>
            <a:endParaRPr lang="en-GB" i="1">
              <a:solidFill>
                <a:srgbClr val="002E5F"/>
              </a:solidFill>
              <a:cs typeface="Calibri" panose="020F0502020204030204"/>
            </a:endParaRPr>
          </a:p>
          <a:p>
            <a:r>
              <a:rPr lang="en-GB">
                <a:solidFill>
                  <a:srgbClr val="002E5F"/>
                </a:solidFill>
                <a:latin typeface="Integral CF Bold" panose="00000800000000000000" pitchFamily="50" charset="0"/>
              </a:rPr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4967" y="1966349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8855" y="-344559"/>
            <a:ext cx="1247244" cy="12472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05" y="290763"/>
            <a:ext cx="2780986" cy="5014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9B831FA-DE59-FB51-2407-8EEDF253A512}"/>
              </a:ext>
            </a:extLst>
          </p:cNvPr>
          <p:cNvSpPr txBox="1"/>
          <p:nvPr/>
        </p:nvSpPr>
        <p:spPr>
          <a:xfrm>
            <a:off x="419698" y="1250055"/>
            <a:ext cx="10856376" cy="452431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3200" b="1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Variables</a:t>
            </a:r>
            <a:r>
              <a:rPr lang="en-GB" sz="320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 are places to store values for later. There are different types of variables: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b="1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string </a:t>
            </a:r>
            <a:r>
              <a:rPr lang="en-GB" sz="320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for text, e.g., </a:t>
            </a:r>
            <a:r>
              <a:rPr lang="en-GB" sz="3200" i="1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“banana” or “I like Python”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b="1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int </a:t>
            </a:r>
            <a:r>
              <a:rPr lang="en-GB" sz="320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(integer) for whole numbers, e.g., </a:t>
            </a:r>
            <a:r>
              <a:rPr lang="en-GB" sz="3200" i="1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1, 5, 2014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b="1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float</a:t>
            </a:r>
            <a:r>
              <a:rPr lang="en-GB" sz="320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 for decimal numbers, e.g., </a:t>
            </a:r>
            <a:r>
              <a:rPr lang="en-GB" sz="3200" i="1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2.25, 6.1246, 16.2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b="1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bool </a:t>
            </a:r>
            <a:r>
              <a:rPr lang="en-GB" sz="320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(Boolean) for logic values: </a:t>
            </a:r>
            <a:r>
              <a:rPr lang="en-GB" sz="3200" i="1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True, False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3200" i="1">
              <a:solidFill>
                <a:schemeClr val="accent5">
                  <a:lumMod val="50000"/>
                </a:schemeClr>
              </a:solidFill>
              <a:latin typeface="Source Sans Pro"/>
              <a:ea typeface="Source Sans Pro"/>
              <a:cs typeface="Calibri"/>
            </a:endParaRPr>
          </a:p>
          <a:p>
            <a:r>
              <a:rPr lang="en-GB" sz="3200" err="1">
                <a:solidFill>
                  <a:schemeClr val="accent5">
                    <a:lumMod val="50000"/>
                  </a:schemeClr>
                </a:solidFill>
                <a:latin typeface="Andale Mono" panose="020B0509000000000004" pitchFamily="49" charset="0"/>
                <a:ea typeface="Source Sans Pro"/>
                <a:cs typeface="Calibri"/>
              </a:rPr>
              <a:t>my_favourite_fruit</a:t>
            </a:r>
            <a:r>
              <a:rPr lang="en-GB" sz="3200">
                <a:solidFill>
                  <a:schemeClr val="accent5">
                    <a:lumMod val="50000"/>
                  </a:schemeClr>
                </a:solidFill>
                <a:latin typeface="Andale Mono" panose="020B0509000000000004" pitchFamily="49" charset="0"/>
                <a:ea typeface="Source Sans Pro"/>
                <a:cs typeface="Calibri"/>
              </a:rPr>
              <a:t> = “apple”</a:t>
            </a:r>
          </a:p>
          <a:p>
            <a:endParaRPr lang="en-GB" sz="3200">
              <a:solidFill>
                <a:schemeClr val="accent5">
                  <a:lumMod val="50000"/>
                </a:schemeClr>
              </a:solidFill>
              <a:latin typeface="Source Sans Pro"/>
              <a:ea typeface="Source Sans Pro"/>
              <a:cs typeface="Calibri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8B19138-DF47-BF69-FC6A-95DFE4D184F4}"/>
              </a:ext>
            </a:extLst>
          </p:cNvPr>
          <p:cNvSpPr txBox="1"/>
          <p:nvPr/>
        </p:nvSpPr>
        <p:spPr>
          <a:xfrm rot="20149841">
            <a:off x="9892067" y="4772335"/>
            <a:ext cx="25472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err="1">
                <a:highlight>
                  <a:srgbClr val="FFFF00"/>
                </a:highlight>
              </a:rPr>
              <a:t>my_favourite_fruit</a:t>
            </a:r>
            <a:endParaRPr lang="en-US" sz="1600">
              <a:highlight>
                <a:srgbClr val="FFFF00"/>
              </a:highlight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708A369-81F2-E0CB-C619-528B466B31A4}"/>
              </a:ext>
            </a:extLst>
          </p:cNvPr>
          <p:cNvSpPr txBox="1"/>
          <p:nvPr/>
        </p:nvSpPr>
        <p:spPr>
          <a:xfrm rot="253327">
            <a:off x="9787696" y="4339209"/>
            <a:ext cx="10592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highlight>
                  <a:srgbClr val="C0C0C0"/>
                </a:highlight>
              </a:rPr>
              <a:t>“apple”</a:t>
            </a:r>
          </a:p>
        </p:txBody>
      </p:sp>
    </p:spTree>
    <p:extLst>
      <p:ext uri="{BB962C8B-B14F-4D97-AF65-F5344CB8AC3E}">
        <p14:creationId xmlns:p14="http://schemas.microsoft.com/office/powerpoint/2010/main" val="2408463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a4cecb87-7127-4cec-8ade-f39cabdda460">
      <Terms xmlns="http://schemas.microsoft.com/office/infopath/2007/PartnerControls"/>
    </lcf76f155ced4ddcb4097134ff3c332f>
    <TaxCatchAll xmlns="e0533433-c614-42f1-a6db-1e117b426f00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DF3C4344107B142896AFF4BAB57AEE6" ma:contentTypeVersion="17" ma:contentTypeDescription="Create a new document." ma:contentTypeScope="" ma:versionID="04b742c5bf569d2debdb498bb1277d78">
  <xsd:schema xmlns:xsd="http://www.w3.org/2001/XMLSchema" xmlns:xs="http://www.w3.org/2001/XMLSchema" xmlns:p="http://schemas.microsoft.com/office/2006/metadata/properties" xmlns:ns2="a4cecb87-7127-4cec-8ade-f39cabdda460" xmlns:ns3="e0533433-c614-42f1-a6db-1e117b426f00" targetNamespace="http://schemas.microsoft.com/office/2006/metadata/properties" ma:root="true" ma:fieldsID="e889253071e53db095a262fdc7b35583" ns2:_="" ns3:_="">
    <xsd:import namespace="a4cecb87-7127-4cec-8ade-f39cabdda460"/>
    <xsd:import namespace="e0533433-c614-42f1-a6db-1e117b426f0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OCR" minOccurs="0"/>
                <xsd:element ref="ns3:SharedWithUsers" minOccurs="0"/>
                <xsd:element ref="ns3:SharedWithDetails" minOccurs="0"/>
                <xsd:element ref="ns2:MediaServiceLocation" minOccurs="0"/>
                <xsd:element ref="ns2:MediaServiceAutoKeyPoints" minOccurs="0"/>
                <xsd:element ref="ns2:MediaServiceKeyPoint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4cecb87-7127-4cec-8ade-f39cabdda46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d54eff52-6b6d-4e5f-a3b0-187f185b1db6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0533433-c614-42f1-a6db-1e117b426f00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4e52b77c-496f-4984-9256-af5fcad5ff1d}" ma:internalName="TaxCatchAll" ma:showField="CatchAllData" ma:web="e0533433-c614-42f1-a6db-1e117b426f0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4EF80F7-0B9A-4CE5-9AE8-3D93976412F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5FA59BC-CBBA-42CD-8476-A69FA17DEB33}">
  <ds:schemaRefs>
    <ds:schemaRef ds:uri="a4cecb87-7127-4cec-8ade-f39cabdda460"/>
    <ds:schemaRef ds:uri="http://purl.org/dc/elements/1.1/"/>
    <ds:schemaRef ds:uri="http://schemas.microsoft.com/office/2006/documentManagement/types"/>
    <ds:schemaRef ds:uri="http://schemas.microsoft.com/office/2006/metadata/properties"/>
    <ds:schemaRef ds:uri="e0533433-c614-42f1-a6db-1e117b426f00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5FDC4122-D1B9-4833-BECF-35C513D2299A}">
  <ds:schemaRefs>
    <ds:schemaRef ds:uri="a4cecb87-7127-4cec-8ade-f39cabdda460"/>
    <ds:schemaRef ds:uri="e0533433-c614-42f1-a6db-1e117b426f00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20</TotalTime>
  <Words>2457</Words>
  <Application>Microsoft Macintosh PowerPoint</Application>
  <PresentationFormat>Widescreen</PresentationFormat>
  <Paragraphs>495</Paragraphs>
  <Slides>54</Slides>
  <Notes>53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1" baseType="lpstr">
      <vt:lpstr>Arial</vt:lpstr>
      <vt:lpstr>Integral CF Bold</vt:lpstr>
      <vt:lpstr>Andale Mono</vt:lpstr>
      <vt:lpstr>Calibri</vt:lpstr>
      <vt:lpstr>Source Sans Pro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MICHIELIN Lucia</dc:creator>
  <cp:lastModifiedBy>Sarah Schöttler</cp:lastModifiedBy>
  <cp:revision>2</cp:revision>
  <dcterms:created xsi:type="dcterms:W3CDTF">2020-12-14T07:57:59Z</dcterms:created>
  <dcterms:modified xsi:type="dcterms:W3CDTF">2024-01-19T15:24:59Z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0x010100ADF3C4344107B142896AFF4BAB57AEE6</vt:lpwstr>
  </property>
  <property fmtid="{D5CDD505-2E9C-101B-9397-08002B2CF9AE}" pid="3" name="MediaServiceImageTags">
    <vt:lpwstr/>
  </property>
</Properties>
</file>